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9" r:id="rId4"/>
    <p:sldId id="282" r:id="rId5"/>
    <p:sldId id="283" r:id="rId6"/>
    <p:sldId id="284" r:id="rId7"/>
    <p:sldId id="285" r:id="rId8"/>
    <p:sldId id="286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4" autoAdjust="0"/>
    <p:restoredTop sz="88342" autoAdjust="0"/>
  </p:normalViewPr>
  <p:slideViewPr>
    <p:cSldViewPr>
      <p:cViewPr varScale="1">
        <p:scale>
          <a:sx n="118" d="100"/>
          <a:sy n="118" d="100"/>
        </p:scale>
        <p:origin x="-14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8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849A6-C86B-44FF-9FD0-6F092875CF3A}" type="datetimeFigureOut">
              <a:rPr lang="cs-CZ" smtClean="0"/>
              <a:pPr/>
              <a:t>15.6.2012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7A0E7-5A0B-46AB-980C-FF39610FB8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6406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 hangingPunct="1"/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6/15/2012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01_PP_chyby.pdf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uk&#225;zky/Prezentace_Boskovice_M&#283;&#218;/Prezentace_BOSKOVICE_2012_M&#283;&#218;%20Boskovice.ppt" TargetMode="External"/><Relationship Id="rId4" Type="http://schemas.openxmlformats.org/officeDocument/2006/relationships/hyperlink" Target="uk&#225;zky/PP_chybna_prezentace_priklad.pptx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02_PP_Postery_PODKLADY.pdf" TargetMode="External"/><Relationship Id="rId7" Type="http://schemas.openxmlformats.org/officeDocument/2006/relationships/hyperlink" Target="uk&#225;zky/SeznamOVM,p&#345;&#237;stupnost.ppt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" TargetMode="External"/><Relationship Id="rId5" Type="http://schemas.openxmlformats.org/officeDocument/2006/relationships/hyperlink" Target="http://www.google.cz/" TargetMode="External"/><Relationship Id="rId4" Type="http://schemas.openxmlformats.org/officeDocument/2006/relationships/hyperlink" Target="http://www.fotoradce.cz/jak-optimalne-nastavit-rozliseni-fotoaparatu-clanekid858" TargetMode="External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03_MS_PowerPoint_kapitola_6.0_tvorba%20grafu.pp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uk&#225;zky/PP_pozn&#225;mky_tisk.ppt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218;koly/Priklad_PP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skovice.cz/index.php?mid=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jpeg"/><Relationship Id="rId4" Type="http://schemas.openxmlformats.org/officeDocument/2006/relationships/hyperlink" Target="uk&#225;zky/PP_Fotoalbum.ppt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31255" y="3356992"/>
            <a:ext cx="8352928" cy="108205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dirty="0" smtClean="0"/>
              <a:t>MS Office PowerPoint 2007</a:t>
            </a:r>
            <a:br>
              <a:rPr lang="cs-CZ" sz="5400" dirty="0" smtClean="0"/>
            </a:br>
            <a:r>
              <a:rPr lang="cs-CZ" sz="4900" dirty="0" smtClean="0"/>
              <a:t>pro pokročilé – praktický kurz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6072206"/>
            <a:ext cx="7772400" cy="1199704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Ing. Jaroslav Parma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5857892"/>
            <a:ext cx="964758" cy="857256"/>
          </a:xfrm>
          <a:prstGeom prst="rect">
            <a:avLst/>
          </a:prstGeom>
          <a:noFill/>
        </p:spPr>
      </p:pic>
      <p:pic>
        <p:nvPicPr>
          <p:cNvPr id="17411" name="Picture 3" descr="http://www.tushar-mehta.com/powerpoint/PowerPoint%202007-ico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1484784"/>
            <a:ext cx="1224136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251927"/>
          </a:xfrm>
        </p:spPr>
        <p:txBody>
          <a:bodyPr>
            <a:normAutofit/>
          </a:bodyPr>
          <a:lstStyle/>
          <a:p>
            <a:r>
              <a:rPr lang="cs-CZ" dirty="0" smtClean="0"/>
              <a:t>PP – chyby při tvorbě prezentací</a:t>
            </a:r>
          </a:p>
          <a:p>
            <a:r>
              <a:rPr lang="cs-CZ" dirty="0" smtClean="0"/>
              <a:t>PP – podklady pro prezentaci</a:t>
            </a:r>
          </a:p>
          <a:p>
            <a:r>
              <a:rPr lang="cs-CZ" dirty="0" smtClean="0"/>
              <a:t>PP – tvorba grafu</a:t>
            </a:r>
          </a:p>
          <a:p>
            <a:r>
              <a:rPr lang="cs-CZ" dirty="0" smtClean="0"/>
              <a:t>PP – praktické rady (poznámky, tisk)</a:t>
            </a:r>
          </a:p>
          <a:p>
            <a:r>
              <a:rPr lang="cs-CZ" dirty="0" smtClean="0"/>
              <a:t>PP – příklad s řešením (samostatná práce)</a:t>
            </a:r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PP – Tvorba samostatné prezentace na zvolené téma – individuální x skupinové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školení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>
                <a:hlinkClick r:id="rId3" action="ppaction://hlinkfile"/>
              </a:rPr>
              <a:t>Chyby při tvorbě prezentací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>
                <a:hlinkClick r:id="rId4" action="ppaction://hlinkpres?slideindex=1&amp;slidetitle="/>
              </a:rPr>
              <a:t>Příklad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hlinkClick r:id="rId5" action="ppaction://hlinkpres?slideindex=1&amp;slidetitle="/>
              </a:rPr>
              <a:t>Ukázka Prezentace </a:t>
            </a:r>
            <a:r>
              <a:rPr lang="cs-CZ" dirty="0" err="1" smtClean="0">
                <a:hlinkClick r:id="rId5" action="ppaction://hlinkpres?slideindex=1&amp;slidetitle="/>
              </a:rPr>
              <a:t>MěÚ</a:t>
            </a:r>
            <a:r>
              <a:rPr lang="cs-CZ" dirty="0" smtClean="0">
                <a:hlinkClick r:id="rId5" action="ppaction://hlinkpres?slideindex=1&amp;slidetitle="/>
              </a:rPr>
              <a:t> Boskovice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4315" y="1196752"/>
            <a:ext cx="8229600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>
                <a:hlinkClick r:id="rId3" action="ppaction://hlinkfile"/>
              </a:rPr>
              <a:t>Podklady pro prezentaci</a:t>
            </a:r>
            <a:endParaRPr lang="cs-CZ" dirty="0" smtClean="0"/>
          </a:p>
          <a:p>
            <a:r>
              <a:rPr lang="cs-CZ" dirty="0" smtClean="0"/>
              <a:t>SW </a:t>
            </a:r>
            <a:r>
              <a:rPr lang="cs-CZ" dirty="0"/>
              <a:t>– pro tvorbu a úpravu </a:t>
            </a:r>
            <a:r>
              <a:rPr lang="cs-CZ" dirty="0" smtClean="0"/>
              <a:t>podkladů</a:t>
            </a:r>
          </a:p>
          <a:p>
            <a:pPr lvl="1"/>
            <a:r>
              <a:rPr lang="cs-CZ" dirty="0" smtClean="0"/>
              <a:t>Grafické programy (Malování), střižny, … (obrázky upravit na velikost 800x600 pixelů, 200-300 </a:t>
            </a:r>
            <a:r>
              <a:rPr lang="cs-CZ" dirty="0" err="1" smtClean="0"/>
              <a:t>DPi</a:t>
            </a:r>
            <a:r>
              <a:rPr lang="cs-CZ" dirty="0" smtClean="0"/>
              <a:t>) - </a:t>
            </a:r>
            <a:r>
              <a:rPr lang="cs-CZ" dirty="0" smtClean="0">
                <a:hlinkClick r:id="rId4"/>
              </a:rPr>
              <a:t>TABULKA</a:t>
            </a:r>
            <a:endParaRPr lang="cs-CZ" dirty="0" smtClean="0"/>
          </a:p>
          <a:p>
            <a:r>
              <a:rPr lang="cs-CZ" b="1" dirty="0" smtClean="0"/>
              <a:t>Podklady obecně</a:t>
            </a:r>
          </a:p>
          <a:p>
            <a:r>
              <a:rPr lang="cs-CZ" b="1" dirty="0" smtClean="0"/>
              <a:t>Cizí (uvádět zdroj!)</a:t>
            </a:r>
          </a:p>
          <a:p>
            <a:pPr lvl="1"/>
            <a:r>
              <a:rPr lang="cs-CZ" dirty="0" smtClean="0"/>
              <a:t>Internet - </a:t>
            </a:r>
            <a:r>
              <a:rPr lang="cs-CZ" dirty="0" smtClean="0">
                <a:hlinkClick r:id="rId5"/>
              </a:rPr>
              <a:t>Google</a:t>
            </a:r>
            <a:r>
              <a:rPr lang="cs-CZ" dirty="0" smtClean="0"/>
              <a:t>, </a:t>
            </a:r>
            <a:r>
              <a:rPr lang="cs-CZ" dirty="0" err="1" smtClean="0">
                <a:hlinkClick r:id="rId6"/>
              </a:rPr>
              <a:t>YouTube</a:t>
            </a:r>
            <a:endParaRPr lang="cs-CZ" dirty="0" smtClean="0"/>
          </a:p>
          <a:p>
            <a:pPr lvl="1"/>
            <a:r>
              <a:rPr lang="cs-CZ" dirty="0" smtClean="0"/>
              <a:t>Soubory – DOC, XLS, PPT, JPG, PDF, ….</a:t>
            </a:r>
          </a:p>
          <a:p>
            <a:r>
              <a:rPr lang="cs-CZ" b="1" dirty="0" smtClean="0"/>
              <a:t>Vlastní</a:t>
            </a:r>
          </a:p>
          <a:p>
            <a:pPr lvl="1"/>
            <a:r>
              <a:rPr lang="cs-CZ" dirty="0" smtClean="0"/>
              <a:t>Tištěné – tabulky, grafy, fotografie, texty – musíme převést do digitální podoby – scanner</a:t>
            </a:r>
          </a:p>
          <a:p>
            <a:pPr lvl="1"/>
            <a:r>
              <a:rPr lang="cs-CZ" dirty="0" smtClean="0"/>
              <a:t>Digitální – soubory, fotografie, přílohy e-mailů, </a:t>
            </a:r>
            <a:r>
              <a:rPr lang="cs-CZ" dirty="0" err="1" smtClean="0"/>
              <a:t>print-screeny</a:t>
            </a:r>
            <a:endParaRPr lang="cs-CZ" dirty="0" smtClean="0"/>
          </a:p>
          <a:p>
            <a:pPr lvl="1"/>
            <a:r>
              <a:rPr lang="cs-CZ" dirty="0" smtClean="0"/>
              <a:t>MS OFFICE – Word, Excel, PowerPoint</a:t>
            </a:r>
          </a:p>
          <a:p>
            <a:pPr lvl="1"/>
            <a:endParaRPr lang="cs-CZ" dirty="0" smtClean="0"/>
          </a:p>
          <a:p>
            <a:pPr marL="393192" lvl="1" indent="0" algn="ctr">
              <a:buNone/>
            </a:pPr>
            <a:r>
              <a:rPr lang="cs-CZ" b="1" dirty="0" smtClean="0">
                <a:hlinkClick r:id="rId7" action="ppaction://hlinkpres?slideindex=1&amp;slidetitle="/>
              </a:rPr>
              <a:t>PŘÍKLAD</a:t>
            </a:r>
            <a:endParaRPr lang="cs-CZ" b="1" dirty="0" smtClean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646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7656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>
                <a:hlinkClick r:id="rId3" action="ppaction://hlinkpres?slideindex=1&amp;slidetitle="/>
              </a:rPr>
              <a:t>Tvorba grafu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471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4315" y="1196752"/>
            <a:ext cx="8229600" cy="4680520"/>
          </a:xfrm>
        </p:spPr>
        <p:txBody>
          <a:bodyPr>
            <a:normAutofit/>
          </a:bodyPr>
          <a:lstStyle/>
          <a:p>
            <a:pPr algn="ctr"/>
            <a:r>
              <a:rPr lang="cs-CZ" b="1" u="sng" dirty="0" smtClean="0"/>
              <a:t>Praktické rady</a:t>
            </a:r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>
                <a:hlinkClick r:id="rId3" action="ppaction://hlinkpres?slideindex=1&amp;slidetitle="/>
              </a:rPr>
              <a:t>Psaní POZNÁMEK a možnosti TISKU</a:t>
            </a:r>
            <a:endParaRPr lang="cs-CZ" dirty="0" smtClean="0"/>
          </a:p>
          <a:p>
            <a:pPr lvl="1"/>
            <a:r>
              <a:rPr lang="cs-CZ" dirty="0" smtClean="0"/>
              <a:t>Tisk s poznámkami</a:t>
            </a:r>
          </a:p>
          <a:p>
            <a:pPr lvl="1"/>
            <a:r>
              <a:rPr lang="cs-CZ" dirty="0" smtClean="0"/>
              <a:t>Tisk pro účastníky s osnovou na poznámky</a:t>
            </a:r>
          </a:p>
          <a:p>
            <a:r>
              <a:rPr lang="cs-CZ" dirty="0" smtClean="0"/>
              <a:t>Jak zmenšit obrázek (Malování)</a:t>
            </a:r>
          </a:p>
          <a:p>
            <a:r>
              <a:rPr lang="cs-CZ" dirty="0" smtClean="0"/>
              <a:t>Uložení </a:t>
            </a:r>
            <a:r>
              <a:rPr lang="cs-CZ" dirty="0" err="1" smtClean="0"/>
              <a:t>print-screenu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531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7656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Samostatně vypracujte </a:t>
            </a:r>
            <a:r>
              <a:rPr lang="cs-CZ" dirty="0" smtClean="0">
                <a:hlinkClick r:id="rId3" action="ppaction://hlinkfile"/>
              </a:rPr>
              <a:t>PŘÍKLAD PP s řešením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Příklad s řešením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6166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1448" y="836712"/>
            <a:ext cx="8649024" cy="518457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Tvorba </a:t>
            </a:r>
            <a:r>
              <a:rPr lang="cs-CZ" dirty="0"/>
              <a:t>samostatné prezentace na zvolené téma – individuální x </a:t>
            </a:r>
            <a:r>
              <a:rPr lang="cs-CZ" dirty="0" smtClean="0"/>
              <a:t>skupinové</a:t>
            </a:r>
          </a:p>
          <a:p>
            <a:r>
              <a:rPr lang="cs-CZ" dirty="0" smtClean="0"/>
              <a:t>Témata</a:t>
            </a:r>
          </a:p>
          <a:p>
            <a:pPr lvl="1"/>
            <a:r>
              <a:rPr lang="cs-CZ" dirty="0" smtClean="0"/>
              <a:t>1. Vytvořte </a:t>
            </a:r>
            <a:r>
              <a:rPr lang="cs-CZ" b="1" dirty="0" smtClean="0">
                <a:hlinkClick r:id="rId3"/>
              </a:rPr>
              <a:t>organizační schéma </a:t>
            </a:r>
            <a:r>
              <a:rPr lang="cs-CZ" b="1" dirty="0" err="1" smtClean="0">
                <a:hlinkClick r:id="rId3"/>
              </a:rPr>
              <a:t>MěÚ</a:t>
            </a:r>
            <a:r>
              <a:rPr lang="cs-CZ" b="1" dirty="0" smtClean="0">
                <a:hlinkClick r:id="rId3"/>
              </a:rPr>
              <a:t> Boskovice </a:t>
            </a:r>
            <a:r>
              <a:rPr lang="cs-CZ" dirty="0" smtClean="0"/>
              <a:t>+ charakteristika odborů (</a:t>
            </a:r>
            <a:r>
              <a:rPr lang="cs-CZ" dirty="0" err="1" smtClean="0"/>
              <a:t>SmartArt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2. Vytvořte </a:t>
            </a:r>
            <a:r>
              <a:rPr lang="cs-CZ" b="1" dirty="0" smtClean="0"/>
              <a:t>Výroční zprávu společnosti </a:t>
            </a:r>
            <a:r>
              <a:rPr lang="cs-CZ" dirty="0" smtClean="0"/>
              <a:t>(text, tabulka, graf)</a:t>
            </a:r>
          </a:p>
          <a:p>
            <a:pPr lvl="1"/>
            <a:r>
              <a:rPr lang="cs-CZ" dirty="0" smtClean="0"/>
              <a:t>3. Vytvořte </a:t>
            </a:r>
            <a:r>
              <a:rPr lang="cs-CZ" b="1" dirty="0" smtClean="0">
                <a:hlinkClick r:id="rId4" action="ppaction://hlinkpres?slideindex=1&amp;slidetitle="/>
              </a:rPr>
              <a:t>Fotoalbum</a:t>
            </a:r>
            <a:r>
              <a:rPr lang="cs-CZ" dirty="0" smtClean="0"/>
              <a:t> s popisky fotek (funkce PP, časování, animace)</a:t>
            </a:r>
          </a:p>
          <a:p>
            <a:pPr lvl="1"/>
            <a:r>
              <a:rPr lang="cs-CZ" dirty="0" smtClean="0"/>
              <a:t>4. </a:t>
            </a:r>
            <a:r>
              <a:rPr lang="cs-CZ" b="1" dirty="0" smtClean="0"/>
              <a:t>Informační prostředky města Boskovice </a:t>
            </a:r>
            <a:r>
              <a:rPr lang="cs-CZ" dirty="0" smtClean="0"/>
              <a:t>(popis médií, </a:t>
            </a:r>
            <a:r>
              <a:rPr lang="cs-CZ" dirty="0" err="1" smtClean="0"/>
              <a:t>prolink</a:t>
            </a:r>
            <a:r>
              <a:rPr lang="cs-CZ" dirty="0" smtClean="0"/>
              <a:t> na tiskovky, RL, BTV, zápisy ZM, RM)</a:t>
            </a:r>
          </a:p>
          <a:p>
            <a:pPr lvl="1"/>
            <a:r>
              <a:rPr lang="cs-CZ" dirty="0" smtClean="0"/>
              <a:t>5. </a:t>
            </a:r>
            <a:r>
              <a:rPr lang="cs-CZ" b="1" dirty="0" smtClean="0"/>
              <a:t>Manuál GINIS </a:t>
            </a:r>
            <a:r>
              <a:rPr lang="cs-CZ" dirty="0" smtClean="0"/>
              <a:t>– popis vybrané operace (vkládání </a:t>
            </a:r>
            <a:r>
              <a:rPr lang="cs-CZ" dirty="0" err="1" smtClean="0"/>
              <a:t>print-screenů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6. </a:t>
            </a:r>
            <a:r>
              <a:rPr lang="cs-CZ" b="1" dirty="0" smtClean="0"/>
              <a:t>Akce v Boskovicích pro turisty </a:t>
            </a:r>
            <a:r>
              <a:rPr lang="cs-CZ" dirty="0" smtClean="0"/>
              <a:t>– mapy, cyklotrasy, akce v Boskovicích (videoukázky z BTV), film O Velenovi</a:t>
            </a:r>
          </a:p>
          <a:p>
            <a:pPr lvl="1"/>
            <a:r>
              <a:rPr lang="cs-CZ" dirty="0" smtClean="0"/>
              <a:t>7. </a:t>
            </a:r>
            <a:r>
              <a:rPr lang="cs-CZ" b="1" dirty="0" smtClean="0"/>
              <a:t>Vytvořte reklamní spot </a:t>
            </a:r>
            <a:r>
              <a:rPr lang="cs-CZ" dirty="0" smtClean="0"/>
              <a:t>(časování, prolínání, vložení .</a:t>
            </a:r>
            <a:r>
              <a:rPr lang="cs-CZ" dirty="0" err="1" smtClean="0"/>
              <a:t>avi</a:t>
            </a:r>
            <a:r>
              <a:rPr lang="cs-CZ" dirty="0" smtClean="0"/>
              <a:t>, videa)</a:t>
            </a:r>
          </a:p>
          <a:p>
            <a:pPr lvl="1"/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Samostatný projekt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509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Dotazy 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Ing. Jaroslav Parma</a:t>
            </a:r>
          </a:p>
          <a:p>
            <a:r>
              <a:rPr lang="cs-CZ" dirty="0" smtClean="0"/>
              <a:t>Parma.mu@</a:t>
            </a:r>
            <a:r>
              <a:rPr lang="cs-CZ" dirty="0" err="1" smtClean="0"/>
              <a:t>boskovice.cz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1400</TotalTime>
  <Words>355</Words>
  <Application>Microsoft Office PowerPoint</Application>
  <PresentationFormat>Předvádění na obrazovce (4:3)</PresentationFormat>
  <Paragraphs>73</Paragraphs>
  <Slides>9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Concourse</vt:lpstr>
      <vt:lpstr>MS Office PowerPoint 2007 pro pokročilé – praktický kurz</vt:lpstr>
      <vt:lpstr>Obsah školení</vt:lpstr>
      <vt:lpstr>Základy prezentování a prezentací</vt:lpstr>
      <vt:lpstr>Základy prezentování a prezentací</vt:lpstr>
      <vt:lpstr>Základy prezentování a prezentací</vt:lpstr>
      <vt:lpstr>Základy prezentování a prezentací</vt:lpstr>
      <vt:lpstr>Příklad s řešením</vt:lpstr>
      <vt:lpstr>Samostatný projekt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Word 2007</dc:title>
  <dc:creator>hanz</dc:creator>
  <cp:lastModifiedBy>Parma Jaroslav</cp:lastModifiedBy>
  <cp:revision>111</cp:revision>
  <dcterms:created xsi:type="dcterms:W3CDTF">2010-02-02T20:08:29Z</dcterms:created>
  <dcterms:modified xsi:type="dcterms:W3CDTF">2012-06-15T06:05:38Z</dcterms:modified>
</cp:coreProperties>
</file>