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78" r:id="rId14"/>
    <p:sldId id="28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6" autoAdjust="0"/>
    <p:restoredTop sz="83627" autoAdjust="0"/>
  </p:normalViewPr>
  <p:slideViewPr>
    <p:cSldViewPr>
      <p:cViewPr varScale="1">
        <p:scale>
          <a:sx n="62" d="100"/>
          <a:sy n="62" d="100"/>
        </p:scale>
        <p:origin x="-72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08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8.9.2010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9/8/2010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3500438"/>
            <a:ext cx="8352928" cy="1082056"/>
          </a:xfrm>
        </p:spPr>
        <p:txBody>
          <a:bodyPr>
            <a:normAutofit fontScale="90000"/>
          </a:bodyPr>
          <a:lstStyle/>
          <a:p>
            <a:r>
              <a:rPr lang="cs-CZ" sz="5400" dirty="0" smtClean="0"/>
              <a:t>MS Office PowerPoint 2007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Jan Podloučka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  <p:pic>
        <p:nvPicPr>
          <p:cNvPr id="17411" name="Picture 3" descr="http://www.tushar-mehta.com/powerpoint/PowerPoint%202007-ic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700808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 prezentací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Spuštění</a:t>
            </a:r>
          </a:p>
          <a:p>
            <a:r>
              <a:rPr lang="cs-CZ" dirty="0" smtClean="0"/>
              <a:t>Uložení</a:t>
            </a:r>
          </a:p>
          <a:p>
            <a:r>
              <a:rPr lang="cs-CZ" dirty="0" smtClean="0"/>
              <a:t>Tisk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Vložení objektů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Obrázky, kliparty, tvary</a:t>
            </a:r>
          </a:p>
          <a:p>
            <a:r>
              <a:rPr lang="cs-CZ" dirty="0" smtClean="0"/>
              <a:t>Fotoalbum</a:t>
            </a:r>
          </a:p>
          <a:p>
            <a:r>
              <a:rPr lang="cs-CZ" dirty="0" smtClean="0"/>
              <a:t>Odkazy</a:t>
            </a:r>
          </a:p>
          <a:p>
            <a:r>
              <a:rPr lang="cs-CZ" dirty="0" smtClean="0"/>
              <a:t>Akce</a:t>
            </a:r>
          </a:p>
          <a:p>
            <a:r>
              <a:rPr lang="cs-CZ" dirty="0" smtClean="0"/>
              <a:t>Video</a:t>
            </a:r>
          </a:p>
          <a:p>
            <a:r>
              <a:rPr lang="cs-CZ" dirty="0" smtClean="0"/>
              <a:t>Zvuk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Animace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Přechody mezi snímky</a:t>
            </a:r>
          </a:p>
          <a:p>
            <a:r>
              <a:rPr lang="cs-CZ" dirty="0" smtClean="0"/>
              <a:t>Animace jednotlivých objektů</a:t>
            </a:r>
          </a:p>
          <a:p>
            <a:r>
              <a:rPr lang="cs-CZ" dirty="0" smtClean="0"/>
              <a:t>Zvuk u přechodu</a:t>
            </a:r>
          </a:p>
          <a:p>
            <a:r>
              <a:rPr lang="cs-CZ" dirty="0" smtClean="0"/>
              <a:t>Automatický přechod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Vzhled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Šablony</a:t>
            </a:r>
          </a:p>
          <a:p>
            <a:r>
              <a:rPr lang="cs-CZ" dirty="0" smtClean="0"/>
              <a:t>Motivy</a:t>
            </a:r>
          </a:p>
          <a:p>
            <a:r>
              <a:rPr lang="cs-CZ" dirty="0" smtClean="0"/>
              <a:t>Barvy</a:t>
            </a:r>
          </a:p>
          <a:p>
            <a:r>
              <a:rPr lang="cs-CZ" dirty="0" smtClean="0"/>
              <a:t>Pozadí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Nevíme, co je cíl prezentace</a:t>
            </a:r>
          </a:p>
          <a:p>
            <a:r>
              <a:rPr lang="cs-CZ" dirty="0" smtClean="0"/>
              <a:t>Počet čísel na snímcích</a:t>
            </a:r>
          </a:p>
          <a:p>
            <a:r>
              <a:rPr lang="cs-CZ" dirty="0" smtClean="0"/>
              <a:t>Kontrast pozadí proti písmu</a:t>
            </a:r>
          </a:p>
          <a:p>
            <a:r>
              <a:rPr lang="cs-CZ" dirty="0" smtClean="0"/>
              <a:t>Mnoho malého textu</a:t>
            </a:r>
          </a:p>
          <a:p>
            <a:r>
              <a:rPr lang="cs-CZ" dirty="0" smtClean="0"/>
              <a:t>Nevhodné efekty, zvuky, obrázky</a:t>
            </a:r>
          </a:p>
          <a:p>
            <a:r>
              <a:rPr lang="cs-CZ" dirty="0" smtClean="0"/>
              <a:t>Grafy bez popisek os</a:t>
            </a:r>
          </a:p>
          <a:p>
            <a:r>
              <a:rPr lang="cs-CZ" dirty="0" smtClean="0"/>
              <a:t>Tisk prezentace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Nejčastější chyby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Zkouška </a:t>
            </a:r>
            <a:r>
              <a:rPr lang="cs-CZ" smtClean="0"/>
              <a:t>před videem?</a:t>
            </a:r>
          </a:p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Jan </a:t>
            </a:r>
            <a:r>
              <a:rPr lang="cs-CZ" dirty="0" err="1" smtClean="0"/>
              <a:t>Podloučka</a:t>
            </a:r>
            <a:endParaRPr lang="cs-CZ" dirty="0" smtClean="0"/>
          </a:p>
          <a:p>
            <a:r>
              <a:rPr lang="cs-CZ" dirty="0" err="1" smtClean="0"/>
              <a:t>podloucka</a:t>
            </a:r>
            <a:r>
              <a:rPr lang="cs-CZ" dirty="0" smtClean="0"/>
              <a:t>@</a:t>
            </a:r>
            <a:r>
              <a:rPr lang="cs-CZ" dirty="0" err="1" smtClean="0"/>
              <a:t>boskovice.cz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251927"/>
          </a:xfrm>
        </p:spPr>
        <p:txBody>
          <a:bodyPr>
            <a:normAutofit/>
          </a:bodyPr>
          <a:lstStyle/>
          <a:p>
            <a:r>
              <a:rPr lang="cs-CZ" dirty="0" smtClean="0"/>
              <a:t>Základy prezentování a prezentací</a:t>
            </a:r>
          </a:p>
          <a:p>
            <a:r>
              <a:rPr lang="cs-CZ" dirty="0" smtClean="0"/>
              <a:t>Seznámení s programem PowerPoint</a:t>
            </a:r>
          </a:p>
          <a:p>
            <a:r>
              <a:rPr lang="cs-CZ" dirty="0" smtClean="0"/>
              <a:t>Vytvoření jednoduché prezentace</a:t>
            </a:r>
          </a:p>
          <a:p>
            <a:r>
              <a:rPr lang="cs-CZ" dirty="0" smtClean="0"/>
              <a:t>Rozšířené možnosti PowerPointu</a:t>
            </a:r>
          </a:p>
          <a:p>
            <a:r>
              <a:rPr lang="cs-CZ" dirty="0" smtClean="0"/>
              <a:t>Nejčastější chyby</a:t>
            </a:r>
          </a:p>
          <a:p>
            <a:r>
              <a:rPr lang="cs-CZ" dirty="0" smtClean="0"/>
              <a:t>Zkouška prezentace 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76563"/>
          </a:xfrm>
        </p:spPr>
        <p:txBody>
          <a:bodyPr>
            <a:normAutofit/>
          </a:bodyPr>
          <a:lstStyle/>
          <a:p>
            <a:r>
              <a:rPr lang="cs-CZ" b="1" dirty="0" smtClean="0"/>
              <a:t>Cíl prezentace </a:t>
            </a:r>
          </a:p>
          <a:p>
            <a:r>
              <a:rPr lang="cs-CZ" b="1" dirty="0" smtClean="0"/>
              <a:t>Pro koho je určena</a:t>
            </a:r>
          </a:p>
          <a:p>
            <a:pPr lvl="1"/>
            <a:r>
              <a:rPr lang="cs-CZ" b="1" dirty="0" smtClean="0"/>
              <a:t>Typ posluchačů</a:t>
            </a:r>
          </a:p>
          <a:p>
            <a:pPr lvl="1"/>
            <a:r>
              <a:rPr lang="cs-CZ" b="1" dirty="0" smtClean="0"/>
              <a:t>Nálada posluchačů</a:t>
            </a:r>
          </a:p>
          <a:p>
            <a:pPr lvl="1"/>
            <a:r>
              <a:rPr lang="cs-CZ" b="1" dirty="0" smtClean="0"/>
              <a:t>Počet posluchačů</a:t>
            </a:r>
          </a:p>
          <a:p>
            <a:pPr lvl="1"/>
            <a:r>
              <a:rPr lang="cs-CZ" b="1" dirty="0" smtClean="0"/>
              <a:t>Zpětná vazba</a:t>
            </a:r>
          </a:p>
          <a:p>
            <a:r>
              <a:rPr lang="cs-CZ" b="1" dirty="0" smtClean="0"/>
              <a:t>Místo kde se prezentuje</a:t>
            </a:r>
          </a:p>
          <a:p>
            <a:pPr lvl="1"/>
            <a:r>
              <a:rPr lang="cs-CZ" b="1" dirty="0" smtClean="0"/>
              <a:t>Znalost prostředí</a:t>
            </a:r>
          </a:p>
          <a:p>
            <a:pPr lvl="1"/>
            <a:r>
              <a:rPr lang="cs-CZ" b="1" dirty="0" smtClean="0"/>
              <a:t>Kvalita prostředí</a:t>
            </a:r>
          </a:p>
          <a:p>
            <a:pPr lvl="1"/>
            <a:r>
              <a:rPr lang="cs-CZ" b="1" dirty="0" smtClean="0"/>
              <a:t>Druh místa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/>
              <a:t>Čas</a:t>
            </a:r>
          </a:p>
          <a:p>
            <a:pPr lvl="1"/>
            <a:r>
              <a:rPr lang="cs-CZ" b="1" dirty="0" smtClean="0"/>
              <a:t>Harmonogram</a:t>
            </a:r>
          </a:p>
          <a:p>
            <a:pPr lvl="1"/>
            <a:r>
              <a:rPr lang="cs-CZ" b="1" dirty="0" smtClean="0"/>
              <a:t>Denní doba</a:t>
            </a:r>
          </a:p>
          <a:p>
            <a:pPr lvl="1"/>
            <a:r>
              <a:rPr lang="cs-CZ" b="1" dirty="0" smtClean="0"/>
              <a:t>Čas na přípravu</a:t>
            </a:r>
          </a:p>
          <a:p>
            <a:r>
              <a:rPr lang="cs-CZ" b="1" dirty="0" smtClean="0"/>
              <a:t>Příprava prezentace</a:t>
            </a:r>
          </a:p>
          <a:p>
            <a:pPr lvl="1"/>
            <a:r>
              <a:rPr lang="cs-CZ" b="1" dirty="0" smtClean="0"/>
              <a:t>Struktura</a:t>
            </a:r>
          </a:p>
          <a:p>
            <a:pPr lvl="1"/>
            <a:r>
              <a:rPr lang="cs-CZ" b="1" dirty="0" smtClean="0"/>
              <a:t>Zdroje</a:t>
            </a:r>
          </a:p>
          <a:p>
            <a:pPr lvl="1"/>
            <a:r>
              <a:rPr lang="cs-CZ" b="1" dirty="0" smtClean="0"/>
              <a:t>Finance</a:t>
            </a:r>
          </a:p>
          <a:p>
            <a:r>
              <a:rPr lang="cs-CZ" b="1" dirty="0" smtClean="0"/>
              <a:t>Technika a pomůcky</a:t>
            </a:r>
          </a:p>
          <a:p>
            <a:pPr lvl="1"/>
            <a:r>
              <a:rPr lang="cs-CZ" b="1" dirty="0" smtClean="0"/>
              <a:t>znalost pomůcky</a:t>
            </a:r>
          </a:p>
          <a:p>
            <a:pPr lvl="1"/>
            <a:r>
              <a:rPr lang="cs-CZ" b="1" dirty="0" smtClean="0"/>
              <a:t>Mikrofon</a:t>
            </a:r>
          </a:p>
          <a:p>
            <a:pPr lvl="1"/>
            <a:endParaRPr lang="cs-CZ" b="1" dirty="0" smtClean="0"/>
          </a:p>
          <a:p>
            <a:r>
              <a:rPr lang="cs-CZ" b="1" dirty="0" smtClean="0"/>
              <a:t>Vlastní prezentace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b="1" dirty="0" smtClean="0"/>
              <a:t>Vlastní prezentace</a:t>
            </a:r>
            <a:endParaRPr lang="cs-CZ" dirty="0" smtClean="0"/>
          </a:p>
          <a:p>
            <a:pPr lvl="1"/>
            <a:r>
              <a:rPr lang="cs-CZ" dirty="0" smtClean="0"/>
              <a:t>Rétorická cvičení</a:t>
            </a:r>
          </a:p>
          <a:p>
            <a:pPr lvl="1"/>
            <a:r>
              <a:rPr lang="cs-CZ" dirty="0" smtClean="0"/>
              <a:t>Kostra prezentace</a:t>
            </a:r>
          </a:p>
          <a:p>
            <a:pPr lvl="1"/>
            <a:r>
              <a:rPr lang="cs-CZ" dirty="0" smtClean="0"/>
              <a:t>Hlas</a:t>
            </a:r>
          </a:p>
          <a:p>
            <a:pPr lvl="1"/>
            <a:r>
              <a:rPr lang="cs-CZ" dirty="0" smtClean="0"/>
              <a:t>Oblečení</a:t>
            </a:r>
          </a:p>
          <a:p>
            <a:pPr lvl="1"/>
            <a:r>
              <a:rPr lang="cs-CZ" dirty="0" smtClean="0"/>
              <a:t>Řeč těla</a:t>
            </a:r>
          </a:p>
          <a:p>
            <a:pPr lvl="1"/>
            <a:r>
              <a:rPr lang="cs-CZ" dirty="0" smtClean="0"/>
              <a:t>Forma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jednoduchý nástroj pro tvorbu tzv. prezentací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Prezentace</a:t>
            </a:r>
          </a:p>
          <a:p>
            <a:r>
              <a:rPr lang="cs-CZ" dirty="0" smtClean="0"/>
              <a:t>určena především k promítání na plátno</a:t>
            </a:r>
          </a:p>
          <a:p>
            <a:r>
              <a:rPr lang="cs-CZ" dirty="0" smtClean="0"/>
              <a:t>skládá se z jednotlivých snímků</a:t>
            </a:r>
          </a:p>
          <a:p>
            <a:r>
              <a:rPr lang="cs-CZ" dirty="0" smtClean="0"/>
              <a:t>malé množství textu</a:t>
            </a:r>
          </a:p>
          <a:p>
            <a:r>
              <a:rPr lang="cs-CZ" dirty="0" smtClean="0"/>
              <a:t>možnost vložit grafické prvky</a:t>
            </a:r>
          </a:p>
          <a:p>
            <a:r>
              <a:rPr lang="cs-CZ" dirty="0" err="1" smtClean="0"/>
              <a:t>doplňena</a:t>
            </a:r>
            <a:r>
              <a:rPr lang="cs-CZ" dirty="0" smtClean="0"/>
              <a:t> výkladem přednášejícího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Základní obrazovka PowerPointu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Pás </a:t>
            </a:r>
            <a:r>
              <a:rPr lang="cs-CZ" dirty="0" smtClean="0"/>
              <a:t>karet</a:t>
            </a:r>
            <a:endParaRPr lang="cs-CZ" dirty="0" smtClean="0"/>
          </a:p>
          <a:p>
            <a:r>
              <a:rPr lang="cs-CZ" dirty="0" smtClean="0"/>
              <a:t>Seznam snímků/osnova</a:t>
            </a:r>
          </a:p>
          <a:p>
            <a:r>
              <a:rPr lang="cs-CZ" dirty="0" smtClean="0"/>
              <a:t>Aktuální snímek</a:t>
            </a:r>
          </a:p>
          <a:p>
            <a:r>
              <a:rPr lang="cs-CZ" dirty="0" smtClean="0"/>
              <a:t>Prostor pro poznámky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se snímky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Vložení</a:t>
            </a:r>
          </a:p>
          <a:p>
            <a:r>
              <a:rPr lang="cs-CZ" dirty="0" smtClean="0"/>
              <a:t>Smazání</a:t>
            </a:r>
          </a:p>
          <a:p>
            <a:r>
              <a:rPr lang="cs-CZ" dirty="0" smtClean="0"/>
              <a:t>Změna pořadí</a:t>
            </a:r>
          </a:p>
          <a:p>
            <a:r>
              <a:rPr lang="cs-CZ" dirty="0" smtClean="0"/>
              <a:t>Duplikát</a:t>
            </a:r>
          </a:p>
          <a:p>
            <a:r>
              <a:rPr lang="cs-CZ" dirty="0" smtClean="0"/>
              <a:t>Rozložení snímku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se snímky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Vložení textu</a:t>
            </a:r>
          </a:p>
          <a:p>
            <a:r>
              <a:rPr lang="cs-CZ" dirty="0" smtClean="0"/>
              <a:t>Změna pozadí, barev textu</a:t>
            </a:r>
          </a:p>
          <a:p>
            <a:r>
              <a:rPr lang="cs-CZ" dirty="0" smtClean="0"/>
              <a:t>Vložení obrázků</a:t>
            </a:r>
          </a:p>
          <a:p>
            <a:r>
              <a:rPr lang="cs-CZ" dirty="0" smtClean="0"/>
              <a:t>Vložení dalších objektů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598</TotalTime>
  <Words>272</Words>
  <Application>Microsoft Office PowerPoint</Application>
  <PresentationFormat>Předvádění na obrazovce (4:3)</PresentationFormat>
  <Paragraphs>138</Paragraphs>
  <Slides>15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Concourse</vt:lpstr>
      <vt:lpstr>MS Office PowerPoint 2007</vt:lpstr>
      <vt:lpstr>Obsah školení</vt:lpstr>
      <vt:lpstr>Základy prezentování a prezentací</vt:lpstr>
      <vt:lpstr>Základy prezentování a prezentací</vt:lpstr>
      <vt:lpstr>Základy prezentování a prezentací</vt:lpstr>
      <vt:lpstr>Seznámení s PowerPointem</vt:lpstr>
      <vt:lpstr>Seznámení s PowerPointem</vt:lpstr>
      <vt:lpstr>Seznámení s PowerPointem</vt:lpstr>
      <vt:lpstr>Seznámení s PowerPointem</vt:lpstr>
      <vt:lpstr>Seznámení s PowerPointem</vt:lpstr>
      <vt:lpstr>Rozšířené možnosti PowerPointu</vt:lpstr>
      <vt:lpstr>Rozšířené možnosti PowerPointu</vt:lpstr>
      <vt:lpstr>Rozšířené možnosti PowerPointu</vt:lpstr>
      <vt:lpstr>Nejčastější chyby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Jan Podloučka</cp:lastModifiedBy>
  <cp:revision>66</cp:revision>
  <dcterms:created xsi:type="dcterms:W3CDTF">2010-02-02T20:08:29Z</dcterms:created>
  <dcterms:modified xsi:type="dcterms:W3CDTF">2010-09-08T12:10:22Z</dcterms:modified>
</cp:coreProperties>
</file>