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9" r:id="rId13"/>
    <p:sldId id="278" r:id="rId14"/>
    <p:sldId id="280" r:id="rId15"/>
    <p:sldId id="281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4" autoAdjust="0"/>
    <p:restoredTop sz="88342" autoAdjust="0"/>
  </p:normalViewPr>
  <p:slideViewPr>
    <p:cSldViewPr>
      <p:cViewPr varScale="1">
        <p:scale>
          <a:sx n="118" d="100"/>
          <a:sy n="118" d="100"/>
        </p:scale>
        <p:origin x="-55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86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849A6-C86B-44FF-9FD0-6F092875CF3A}" type="datetimeFigureOut">
              <a:rPr lang="cs-CZ" smtClean="0"/>
              <a:pPr/>
              <a:t>26.6.2011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7A0E7-5A0B-46AB-980C-FF39610FB8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136406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auto" hangingPunct="1"/>
            <a:endParaRPr lang="cs-CZ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6/26/2011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6/26/2011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6/26/2011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obrazky_kliparty_tvary.doc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.jpeg"/><Relationship Id="rId4" Type="http://schemas.openxmlformats.org/officeDocument/2006/relationships/hyperlink" Target="Fotoalbum.doc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Animace%20prezentace.doc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elev.institutpraha.cz/obj/obsah_fck/Office/Word_2003/flash/Power_Point_1_demo_skin.swf" TargetMode="External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lev.institutpraha.cz/obj/obsah_fck/Office/Word_2003/flash/Power_Point_4_demo_skin.swf" TargetMode="External"/><Relationship Id="rId5" Type="http://schemas.openxmlformats.org/officeDocument/2006/relationships/hyperlink" Target="http://elev.institutpraha.cz/obj/obsah_fck/Office/Word_2003/flash/Power_Point_3_demo_skin.swf" TargetMode="External"/><Relationship Id="rId4" Type="http://schemas.openxmlformats.org/officeDocument/2006/relationships/hyperlink" Target="http://elev.institutpraha.cz/obj/obsah_fck/Office/Word_2003/flash/Power_Point_2_demo_skin.sw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Rozlo&#382;en&#237;_sn&#237;mku.do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Textov&#225;%20pole.doc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3500438"/>
            <a:ext cx="8352928" cy="1082056"/>
          </a:xfrm>
        </p:spPr>
        <p:txBody>
          <a:bodyPr>
            <a:normAutofit fontScale="90000"/>
          </a:bodyPr>
          <a:lstStyle/>
          <a:p>
            <a:r>
              <a:rPr lang="cs-CZ" sz="5400" dirty="0" smtClean="0"/>
              <a:t>MS Office PowerPoint 2007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6072206"/>
            <a:ext cx="7772400" cy="1199704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Ing. Jaroslav Parma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8643998" cy="89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5857892"/>
            <a:ext cx="964758" cy="857256"/>
          </a:xfrm>
          <a:prstGeom prst="rect">
            <a:avLst/>
          </a:prstGeom>
          <a:noFill/>
        </p:spPr>
      </p:pic>
      <p:pic>
        <p:nvPicPr>
          <p:cNvPr id="17411" name="Picture 3" descr="http://www.tushar-mehta.com/powerpoint/PowerPoint%202007-ico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1700808"/>
            <a:ext cx="1728192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Práce s prezentací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Spuštění</a:t>
            </a:r>
          </a:p>
          <a:p>
            <a:r>
              <a:rPr lang="cs-CZ" dirty="0" smtClean="0"/>
              <a:t>Uložení</a:t>
            </a:r>
          </a:p>
          <a:p>
            <a:r>
              <a:rPr lang="cs-CZ" dirty="0" smtClean="0"/>
              <a:t>Tisk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Seznámení s PowerPointem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Vložení objektů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>
                <a:hlinkClick r:id="rId3" action="ppaction://hlinkfile"/>
              </a:rPr>
              <a:t>Obrázky, kliparty, tvary</a:t>
            </a:r>
            <a:endParaRPr lang="cs-CZ" dirty="0" smtClean="0"/>
          </a:p>
          <a:p>
            <a:r>
              <a:rPr lang="cs-CZ" dirty="0" smtClean="0">
                <a:hlinkClick r:id="rId4" action="ppaction://hlinkfile"/>
              </a:rPr>
              <a:t>Fotoalbum</a:t>
            </a:r>
            <a:endParaRPr lang="cs-CZ" dirty="0" smtClean="0"/>
          </a:p>
          <a:p>
            <a:r>
              <a:rPr lang="cs-CZ" dirty="0" smtClean="0"/>
              <a:t>Odkazy</a:t>
            </a:r>
          </a:p>
          <a:p>
            <a:r>
              <a:rPr lang="cs-CZ" dirty="0" smtClean="0"/>
              <a:t>Akce</a:t>
            </a:r>
          </a:p>
          <a:p>
            <a:r>
              <a:rPr lang="cs-CZ" dirty="0" smtClean="0"/>
              <a:t>Video</a:t>
            </a:r>
          </a:p>
          <a:p>
            <a:r>
              <a:rPr lang="cs-CZ" dirty="0" smtClean="0"/>
              <a:t>Zvuk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Rozšířené možnosti PowerPointu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>
                <a:hlinkClick r:id="rId3" action="ppaction://hlinkfile"/>
              </a:rPr>
              <a:t>Animace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Přechody mezi snímky</a:t>
            </a:r>
          </a:p>
          <a:p>
            <a:r>
              <a:rPr lang="cs-CZ" dirty="0" smtClean="0"/>
              <a:t>Animace jednotlivých objektů</a:t>
            </a:r>
          </a:p>
          <a:p>
            <a:r>
              <a:rPr lang="cs-CZ" dirty="0" smtClean="0"/>
              <a:t>Zvuk u přechodu</a:t>
            </a:r>
          </a:p>
          <a:p>
            <a:r>
              <a:rPr lang="cs-CZ" dirty="0" smtClean="0"/>
              <a:t>Automatický přechod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Rozšířené možnosti PowerPointu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Vzhled – karta Návrh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Šablony</a:t>
            </a:r>
          </a:p>
          <a:p>
            <a:r>
              <a:rPr lang="cs-CZ" dirty="0" smtClean="0"/>
              <a:t>Motivy</a:t>
            </a:r>
          </a:p>
          <a:p>
            <a:r>
              <a:rPr lang="cs-CZ" dirty="0" smtClean="0"/>
              <a:t>Barvy</a:t>
            </a:r>
          </a:p>
          <a:p>
            <a:r>
              <a:rPr lang="cs-CZ" dirty="0" smtClean="0"/>
              <a:t>Pozadí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Rozšířené možnosti PowerPointu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r>
              <a:rPr lang="cs-CZ" dirty="0" smtClean="0"/>
              <a:t>Nevíme, co je cíl prezentace</a:t>
            </a:r>
          </a:p>
          <a:p>
            <a:r>
              <a:rPr lang="cs-CZ" dirty="0" smtClean="0"/>
              <a:t>Počet čísel na snímcích</a:t>
            </a:r>
          </a:p>
          <a:p>
            <a:r>
              <a:rPr lang="cs-CZ" dirty="0" smtClean="0"/>
              <a:t>Kontrast pozadí proti písmu</a:t>
            </a:r>
          </a:p>
          <a:p>
            <a:r>
              <a:rPr lang="cs-CZ" dirty="0" smtClean="0"/>
              <a:t>Mnoho malého textu</a:t>
            </a:r>
          </a:p>
          <a:p>
            <a:r>
              <a:rPr lang="cs-CZ" dirty="0" smtClean="0"/>
              <a:t>Nevhodné efekty, zvuky, obrázky</a:t>
            </a:r>
          </a:p>
          <a:p>
            <a:r>
              <a:rPr lang="cs-CZ" dirty="0" smtClean="0"/>
              <a:t>Grafy bez popisek os</a:t>
            </a:r>
          </a:p>
          <a:p>
            <a:r>
              <a:rPr lang="cs-CZ" dirty="0" smtClean="0"/>
              <a:t>Tisk prezentace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Nejčastější chyby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r>
              <a:rPr lang="cs-CZ" dirty="0" smtClean="0">
                <a:hlinkClick r:id="rId3"/>
              </a:rPr>
              <a:t>Základní práce se snímky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Základní práce s textovými poli</a:t>
            </a:r>
            <a:endParaRPr lang="cs-CZ" dirty="0" smtClean="0"/>
          </a:p>
          <a:p>
            <a:r>
              <a:rPr lang="cs-CZ" dirty="0" smtClean="0">
                <a:hlinkClick r:id="rId5"/>
              </a:rPr>
              <a:t>Základní práce s tabulkami</a:t>
            </a:r>
            <a:endParaRPr lang="cs-CZ" dirty="0" smtClean="0"/>
          </a:p>
          <a:p>
            <a:r>
              <a:rPr lang="cs-CZ" dirty="0" smtClean="0">
                <a:hlinkClick r:id="rId6"/>
              </a:rPr>
              <a:t>Základní práce s grafickými objekty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Opakování</a:t>
            </a:r>
            <a:endParaRPr lang="cs-CZ" dirty="0" smtClean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Dotazy 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Ing. Jaroslav Parma</a:t>
            </a:r>
            <a:endParaRPr lang="cs-CZ" dirty="0" smtClean="0"/>
          </a:p>
          <a:p>
            <a:r>
              <a:rPr lang="cs-CZ" dirty="0" smtClean="0"/>
              <a:t>Parma.mu@</a:t>
            </a:r>
            <a:r>
              <a:rPr lang="cs-CZ" dirty="0" err="1" smtClean="0"/>
              <a:t>boskovice.cz</a:t>
            </a: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251927"/>
          </a:xfrm>
        </p:spPr>
        <p:txBody>
          <a:bodyPr>
            <a:normAutofit/>
          </a:bodyPr>
          <a:lstStyle/>
          <a:p>
            <a:r>
              <a:rPr lang="cs-CZ" dirty="0" smtClean="0"/>
              <a:t>Základy prezentování a prezentací</a:t>
            </a:r>
          </a:p>
          <a:p>
            <a:r>
              <a:rPr lang="cs-CZ" dirty="0" smtClean="0"/>
              <a:t>Seznámení s programem PowerPoint</a:t>
            </a:r>
          </a:p>
          <a:p>
            <a:r>
              <a:rPr lang="cs-CZ" dirty="0" smtClean="0"/>
              <a:t>Vytvoření jednoduché prezentace</a:t>
            </a:r>
          </a:p>
          <a:p>
            <a:r>
              <a:rPr lang="cs-CZ" dirty="0" smtClean="0"/>
              <a:t>Rozšířené možnosti PowerPointu</a:t>
            </a:r>
          </a:p>
          <a:p>
            <a:r>
              <a:rPr lang="cs-CZ" dirty="0" smtClean="0"/>
              <a:t>Nejčastější chyby</a:t>
            </a:r>
          </a:p>
          <a:p>
            <a:r>
              <a:rPr lang="cs-CZ" dirty="0" smtClean="0"/>
              <a:t>Zkouška prezentace ?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školení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376563"/>
          </a:xfrm>
        </p:spPr>
        <p:txBody>
          <a:bodyPr>
            <a:normAutofit/>
          </a:bodyPr>
          <a:lstStyle/>
          <a:p>
            <a:r>
              <a:rPr lang="cs-CZ" b="1" dirty="0" smtClean="0"/>
              <a:t>Cíl prezentace </a:t>
            </a:r>
          </a:p>
          <a:p>
            <a:r>
              <a:rPr lang="cs-CZ" b="1" dirty="0" smtClean="0"/>
              <a:t>Pro koho je určena</a:t>
            </a:r>
          </a:p>
          <a:p>
            <a:pPr lvl="1"/>
            <a:r>
              <a:rPr lang="cs-CZ" b="1" dirty="0" smtClean="0"/>
              <a:t>Typ posluchačů</a:t>
            </a:r>
          </a:p>
          <a:p>
            <a:pPr lvl="1"/>
            <a:r>
              <a:rPr lang="cs-CZ" b="1" dirty="0" smtClean="0"/>
              <a:t>Nálada posluchačů</a:t>
            </a:r>
          </a:p>
          <a:p>
            <a:pPr lvl="1"/>
            <a:r>
              <a:rPr lang="cs-CZ" b="1" dirty="0" smtClean="0"/>
              <a:t>Počet posluchačů</a:t>
            </a:r>
          </a:p>
          <a:p>
            <a:pPr lvl="1"/>
            <a:r>
              <a:rPr lang="cs-CZ" b="1" dirty="0" smtClean="0"/>
              <a:t>Zpětná vazba</a:t>
            </a:r>
          </a:p>
          <a:p>
            <a:r>
              <a:rPr lang="cs-CZ" b="1" dirty="0" smtClean="0"/>
              <a:t>Místo kde se prezentuje</a:t>
            </a:r>
          </a:p>
          <a:p>
            <a:pPr lvl="1"/>
            <a:r>
              <a:rPr lang="cs-CZ" b="1" dirty="0" smtClean="0"/>
              <a:t>Znalost prostředí</a:t>
            </a:r>
          </a:p>
          <a:p>
            <a:pPr lvl="1"/>
            <a:r>
              <a:rPr lang="cs-CZ" b="1" dirty="0" smtClean="0"/>
              <a:t>Kvalita prostředí</a:t>
            </a:r>
          </a:p>
          <a:p>
            <a:pPr lvl="1"/>
            <a:r>
              <a:rPr lang="cs-CZ" b="1" dirty="0" smtClean="0"/>
              <a:t>Druh místa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Základy prezentování a prezentací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Čas</a:t>
            </a:r>
          </a:p>
          <a:p>
            <a:pPr lvl="1"/>
            <a:r>
              <a:rPr lang="cs-CZ" b="1" dirty="0" smtClean="0"/>
              <a:t>Harmonogram</a:t>
            </a:r>
          </a:p>
          <a:p>
            <a:pPr lvl="1"/>
            <a:r>
              <a:rPr lang="cs-CZ" b="1" dirty="0" smtClean="0"/>
              <a:t>Denní doba</a:t>
            </a:r>
          </a:p>
          <a:p>
            <a:pPr lvl="1"/>
            <a:r>
              <a:rPr lang="cs-CZ" b="1" dirty="0" smtClean="0"/>
              <a:t>Čas na přípravu</a:t>
            </a:r>
          </a:p>
          <a:p>
            <a:r>
              <a:rPr lang="cs-CZ" b="1" dirty="0" smtClean="0"/>
              <a:t>Příprava prezentace</a:t>
            </a:r>
          </a:p>
          <a:p>
            <a:pPr lvl="1"/>
            <a:r>
              <a:rPr lang="cs-CZ" b="1" dirty="0" smtClean="0"/>
              <a:t>Struktura</a:t>
            </a:r>
          </a:p>
          <a:p>
            <a:pPr lvl="1"/>
            <a:r>
              <a:rPr lang="cs-CZ" b="1" dirty="0" smtClean="0"/>
              <a:t>Zdroje</a:t>
            </a:r>
          </a:p>
          <a:p>
            <a:pPr lvl="1"/>
            <a:r>
              <a:rPr lang="cs-CZ" b="1" dirty="0" smtClean="0"/>
              <a:t>Finance</a:t>
            </a:r>
          </a:p>
          <a:p>
            <a:r>
              <a:rPr lang="cs-CZ" b="1" dirty="0" smtClean="0"/>
              <a:t>Technika a pomůcky</a:t>
            </a:r>
          </a:p>
          <a:p>
            <a:pPr lvl="1"/>
            <a:r>
              <a:rPr lang="cs-CZ" b="1" dirty="0" smtClean="0"/>
              <a:t>znalost pomůcky</a:t>
            </a:r>
          </a:p>
          <a:p>
            <a:pPr lvl="1"/>
            <a:r>
              <a:rPr lang="cs-CZ" b="1" dirty="0" smtClean="0"/>
              <a:t>Mikrofon</a:t>
            </a:r>
          </a:p>
          <a:p>
            <a:pPr lvl="1"/>
            <a:endParaRPr lang="cs-CZ" b="1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Základy prezentování a prezentací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r>
              <a:rPr lang="cs-CZ" b="1" dirty="0" smtClean="0"/>
              <a:t>Vlastní prezentace</a:t>
            </a:r>
            <a:endParaRPr lang="cs-CZ" dirty="0" smtClean="0"/>
          </a:p>
          <a:p>
            <a:pPr lvl="1"/>
            <a:r>
              <a:rPr lang="cs-CZ" dirty="0" smtClean="0"/>
              <a:t>Rétorická cvičení</a:t>
            </a:r>
          </a:p>
          <a:p>
            <a:pPr lvl="1"/>
            <a:r>
              <a:rPr lang="cs-CZ" dirty="0" smtClean="0"/>
              <a:t>Kostra prezentace</a:t>
            </a:r>
          </a:p>
          <a:p>
            <a:pPr lvl="1"/>
            <a:r>
              <a:rPr lang="cs-CZ" dirty="0" smtClean="0"/>
              <a:t>Hlas</a:t>
            </a:r>
          </a:p>
          <a:p>
            <a:pPr lvl="1"/>
            <a:r>
              <a:rPr lang="cs-CZ" dirty="0" smtClean="0"/>
              <a:t>Oblečení</a:t>
            </a:r>
          </a:p>
          <a:p>
            <a:pPr lvl="1"/>
            <a:r>
              <a:rPr lang="cs-CZ" dirty="0" smtClean="0"/>
              <a:t>Řeč těla</a:t>
            </a:r>
          </a:p>
          <a:p>
            <a:pPr lvl="1"/>
            <a:r>
              <a:rPr lang="cs-CZ" dirty="0" smtClean="0"/>
              <a:t>Forma</a:t>
            </a:r>
          </a:p>
          <a:p>
            <a:pPr lvl="1"/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Základy prezentování a prezentací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r>
              <a:rPr lang="cs-CZ" dirty="0" smtClean="0"/>
              <a:t>jednoduchý nástroj pro tvorbu tzv. prezentací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Prezentace</a:t>
            </a:r>
          </a:p>
          <a:p>
            <a:r>
              <a:rPr lang="cs-CZ" dirty="0" smtClean="0"/>
              <a:t>určena především k promítání na plátno</a:t>
            </a:r>
          </a:p>
          <a:p>
            <a:r>
              <a:rPr lang="cs-CZ" dirty="0" smtClean="0"/>
              <a:t>skládá se z jednotlivých snímků</a:t>
            </a:r>
          </a:p>
          <a:p>
            <a:r>
              <a:rPr lang="cs-CZ" dirty="0" smtClean="0"/>
              <a:t>malé množství textu</a:t>
            </a:r>
          </a:p>
          <a:p>
            <a:r>
              <a:rPr lang="cs-CZ" dirty="0" smtClean="0"/>
              <a:t>možnost vložit grafické prvky</a:t>
            </a:r>
          </a:p>
          <a:p>
            <a:r>
              <a:rPr lang="cs-CZ" dirty="0" smtClean="0"/>
              <a:t>doplněna výkladem přednášejícího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Seznámení s PowerPointem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Základní obrazovka PowerPointu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Pás karet</a:t>
            </a:r>
          </a:p>
          <a:p>
            <a:r>
              <a:rPr lang="cs-CZ" dirty="0" smtClean="0"/>
              <a:t>Seznam snímků/osnova</a:t>
            </a:r>
          </a:p>
          <a:p>
            <a:r>
              <a:rPr lang="cs-CZ" dirty="0" smtClean="0"/>
              <a:t>Aktuální snímek</a:t>
            </a:r>
          </a:p>
          <a:p>
            <a:r>
              <a:rPr lang="cs-CZ" dirty="0" smtClean="0"/>
              <a:t>Prostor pro poznámky</a:t>
            </a:r>
          </a:p>
          <a:p>
            <a:pPr>
              <a:buNone/>
            </a:pP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Seznámení s PowerPointem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Práce se snímky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Vložení</a:t>
            </a:r>
          </a:p>
          <a:p>
            <a:r>
              <a:rPr lang="cs-CZ" dirty="0" smtClean="0"/>
              <a:t>Smazání</a:t>
            </a:r>
          </a:p>
          <a:p>
            <a:r>
              <a:rPr lang="cs-CZ" dirty="0" smtClean="0"/>
              <a:t>Změna pořadí</a:t>
            </a:r>
          </a:p>
          <a:p>
            <a:r>
              <a:rPr lang="cs-CZ" dirty="0" smtClean="0"/>
              <a:t>Duplikát</a:t>
            </a:r>
          </a:p>
          <a:p>
            <a:r>
              <a:rPr lang="cs-CZ" dirty="0" smtClean="0">
                <a:hlinkClick r:id="rId2" action="ppaction://hlinkfile"/>
              </a:rPr>
              <a:t>Rozložení snímku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Seznámení s PowerPointem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Práce se snímky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>
                <a:hlinkClick r:id="rId3" action="ppaction://hlinkfile"/>
              </a:rPr>
              <a:t>Vložení </a:t>
            </a:r>
            <a:r>
              <a:rPr lang="cs-CZ" dirty="0" smtClean="0">
                <a:hlinkClick r:id="rId3" action="ppaction://hlinkfile"/>
              </a:rPr>
              <a:t>textu, textová pole</a:t>
            </a:r>
            <a:endParaRPr lang="cs-CZ" dirty="0" smtClean="0"/>
          </a:p>
          <a:p>
            <a:r>
              <a:rPr lang="cs-CZ" dirty="0" smtClean="0"/>
              <a:t>Změna pozadí, barev </a:t>
            </a:r>
            <a:r>
              <a:rPr lang="cs-CZ" dirty="0" smtClean="0"/>
              <a:t>textu – Návrh snímku</a:t>
            </a:r>
            <a:endParaRPr lang="cs-CZ" dirty="0" smtClean="0"/>
          </a:p>
          <a:p>
            <a:r>
              <a:rPr lang="cs-CZ" dirty="0" smtClean="0"/>
              <a:t>Vložení obrázků</a:t>
            </a:r>
          </a:p>
          <a:p>
            <a:r>
              <a:rPr lang="cs-CZ" dirty="0" smtClean="0"/>
              <a:t>Vložení dalších objektů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Seznámení s PowerPointem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1023</TotalTime>
  <Words>301</Words>
  <Application>Microsoft Office PowerPoint</Application>
  <PresentationFormat>Předvádění na obrazovce (4:3)</PresentationFormat>
  <Paragraphs>144</Paragraphs>
  <Slides>16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Concourse</vt:lpstr>
      <vt:lpstr>MS Office PowerPoint 2007</vt:lpstr>
      <vt:lpstr>Obsah školení</vt:lpstr>
      <vt:lpstr>Základy prezentování a prezentací</vt:lpstr>
      <vt:lpstr>Základy prezentování a prezentací</vt:lpstr>
      <vt:lpstr>Základy prezentování a prezentací</vt:lpstr>
      <vt:lpstr>Seznámení s PowerPointem</vt:lpstr>
      <vt:lpstr>Seznámení s PowerPointem</vt:lpstr>
      <vt:lpstr>Seznámení s PowerPointem</vt:lpstr>
      <vt:lpstr>Seznámení s PowerPointem</vt:lpstr>
      <vt:lpstr>Seznámení s PowerPointem</vt:lpstr>
      <vt:lpstr>Rozšířené možnosti PowerPointu</vt:lpstr>
      <vt:lpstr>Rozšířené možnosti PowerPointu</vt:lpstr>
      <vt:lpstr>Rozšířené možnosti PowerPointu</vt:lpstr>
      <vt:lpstr>Nejčastější chyby</vt:lpstr>
      <vt:lpstr>Opakování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Office Word 2007</dc:title>
  <dc:creator>hanz</dc:creator>
  <cp:lastModifiedBy>parma</cp:lastModifiedBy>
  <cp:revision>96</cp:revision>
  <dcterms:created xsi:type="dcterms:W3CDTF">2010-02-02T20:08:29Z</dcterms:created>
  <dcterms:modified xsi:type="dcterms:W3CDTF">2011-06-26T14:23:44Z</dcterms:modified>
</cp:coreProperties>
</file>