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7" r:id="rId4"/>
    <p:sldId id="269" r:id="rId5"/>
    <p:sldId id="268" r:id="rId6"/>
    <p:sldId id="270" r:id="rId7"/>
    <p:sldId id="272" r:id="rId8"/>
    <p:sldId id="271" r:id="rId9"/>
    <p:sldId id="273" r:id="rId10"/>
    <p:sldId id="274" r:id="rId11"/>
    <p:sldId id="275" r:id="rId12"/>
    <p:sldId id="276" r:id="rId13"/>
    <p:sldId id="277" r:id="rId14"/>
    <p:sldId id="278" r:id="rId15"/>
    <p:sldId id="266" r:id="rId16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74" autoAdjust="0"/>
    <p:restoredTop sz="88342" autoAdjust="0"/>
  </p:normalViewPr>
  <p:slideViewPr>
    <p:cSldViewPr>
      <p:cViewPr varScale="1">
        <p:scale>
          <a:sx n="65" d="100"/>
          <a:sy n="65" d="100"/>
        </p:scale>
        <p:origin x="-6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86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739" cy="51165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39" cy="51165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7D2849A6-C86B-44FF-9FD0-6F092875CF3A}" type="datetimeFigureOut">
              <a:rPr lang="cs-CZ" smtClean="0"/>
              <a:pPr/>
              <a:t>28.6.2012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10248" y="4860688"/>
            <a:ext cx="5681980" cy="4604861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719599"/>
            <a:ext cx="3077739" cy="51165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165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55E7A0E7-5A0B-46AB-980C-FF39610FB8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406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Společné nejčastěji používané volby.</a:t>
            </a:r>
          </a:p>
          <a:p>
            <a:r>
              <a:rPr lang="cs-CZ" dirty="0" smtClean="0"/>
              <a:t>Předvést</a:t>
            </a:r>
          </a:p>
          <a:p>
            <a:r>
              <a:rPr lang="cs-CZ" dirty="0" smtClean="0"/>
              <a:t>- Vytvoření PDF souboru z Wordu a Excelu – Rozpočet, Materiály RM, Reklamy A, Radniční listy </a:t>
            </a:r>
          </a:p>
          <a:p>
            <a:pPr marL="177691" indent="-177691">
              <a:buFontTx/>
              <a:buChar char="-"/>
            </a:pPr>
            <a:r>
              <a:rPr lang="cs-CZ" dirty="0" smtClean="0"/>
              <a:t>Skenování do aplikace MS WORD, MS EXCEL – ukáži sám, oni mají simulace ve složce </a:t>
            </a:r>
            <a:r>
              <a:rPr lang="cs-CZ" dirty="0" err="1" smtClean="0"/>
              <a:t>Obrázky_SCAN</a:t>
            </a:r>
            <a:endParaRPr lang="cs-CZ" dirty="0" smtClean="0"/>
          </a:p>
          <a:p>
            <a:pPr marL="177691" indent="-177691">
              <a:buFontTx/>
              <a:buChar char="-"/>
            </a:pPr>
            <a:r>
              <a:rPr lang="cs-CZ" dirty="0" smtClean="0"/>
              <a:t>Převést Obrázek (JPG) do MS</a:t>
            </a:r>
            <a:r>
              <a:rPr lang="cs-CZ" baseline="0" dirty="0" smtClean="0"/>
              <a:t> WORD – soubor Noční obloha, soubory MAJ, Přehled jízd služebních vozů, tabulka</a:t>
            </a:r>
          </a:p>
          <a:p>
            <a:pPr marL="177691" indent="-177691" defTabSz="947684">
              <a:buFontTx/>
              <a:buChar char="-"/>
              <a:defRPr/>
            </a:pPr>
            <a:r>
              <a:rPr lang="cs-CZ" dirty="0" smtClean="0"/>
              <a:t>Převést PDF do MS WORD,</a:t>
            </a:r>
            <a:r>
              <a:rPr lang="cs-CZ" baseline="0" dirty="0" smtClean="0"/>
              <a:t> MS EXCEL – Radniční listy</a:t>
            </a:r>
            <a:endParaRPr lang="cs-CZ" dirty="0" smtClean="0"/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Volby pro MS WORD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Volby Adobe PDF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Další možnosti</a:t>
            </a:r>
            <a:r>
              <a:rPr lang="cs-CZ" baseline="0" dirty="0" smtClean="0"/>
              <a:t> ABBYY Fine </a:t>
            </a:r>
            <a:r>
              <a:rPr lang="cs-CZ" baseline="0" smtClean="0"/>
              <a:t>Reader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auto" hangingPunct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PDF = zkratka Portable </a:t>
            </a:r>
            <a:r>
              <a:rPr lang="cs-CZ" dirty="0" err="1" smtClean="0"/>
              <a:t>Document</a:t>
            </a:r>
            <a:r>
              <a:rPr lang="cs-CZ" dirty="0" smtClean="0"/>
              <a:t> </a:t>
            </a:r>
            <a:r>
              <a:rPr lang="cs-CZ" dirty="0" err="1" smtClean="0"/>
              <a:t>Format</a:t>
            </a:r>
            <a:r>
              <a:rPr lang="cs-CZ" dirty="0" smtClean="0"/>
              <a:t> = Přenosný formát dokumentů. </a:t>
            </a:r>
          </a:p>
          <a:p>
            <a:endParaRPr lang="cs-CZ" dirty="0" smtClean="0"/>
          </a:p>
          <a:p>
            <a:r>
              <a:rPr lang="cs-CZ" dirty="0" smtClean="0"/>
              <a:t>PDF je univerzální formát pro přenos dokumentů, lze je prohlížet na různých platformách – počítač, PDA, kapesní počítače a na různých operačních systémech MS Windows, Linux.</a:t>
            </a:r>
          </a:p>
          <a:p>
            <a:endParaRPr lang="cs-CZ" dirty="0" smtClean="0"/>
          </a:p>
          <a:p>
            <a:r>
              <a:rPr lang="cs-CZ" dirty="0" smtClean="0"/>
              <a:t>Dokumenty PDF se čtou ve speciálním prohlížeči (Adobe </a:t>
            </a:r>
            <a:r>
              <a:rPr lang="cs-CZ" dirty="0" err="1" smtClean="0"/>
              <a:t>Acrobat</a:t>
            </a:r>
            <a:r>
              <a:rPr lang="cs-CZ" dirty="0" smtClean="0"/>
              <a:t> </a:t>
            </a:r>
            <a:r>
              <a:rPr lang="cs-CZ" dirty="0" err="1" smtClean="0"/>
              <a:t>Reader</a:t>
            </a:r>
            <a:r>
              <a:rPr lang="cs-CZ" dirty="0" smtClean="0"/>
              <a:t>).</a:t>
            </a:r>
          </a:p>
          <a:p>
            <a:endParaRPr lang="cs-CZ" dirty="0" smtClean="0"/>
          </a:p>
          <a:p>
            <a:r>
              <a:rPr lang="cs-CZ" dirty="0" smtClean="0"/>
              <a:t>PDF dokumenty jsou vhodné zejména pro tisk.</a:t>
            </a:r>
          </a:p>
          <a:p>
            <a:endParaRPr lang="cs-CZ" dirty="0" smtClean="0"/>
          </a:p>
          <a:p>
            <a:r>
              <a:rPr lang="cs-CZ" dirty="0" smtClean="0"/>
              <a:t>Soubor typu PDF může obsahovat text i obrázky, přičemž tento formát zajišťuje, že se libovolný dokument na všech zařízeních zobrazí stejně. </a:t>
            </a:r>
          </a:p>
          <a:p>
            <a:endParaRPr lang="cs-CZ" dirty="0" smtClean="0"/>
          </a:p>
          <a:p>
            <a:r>
              <a:rPr lang="cs-CZ" dirty="0" smtClean="0"/>
              <a:t>Vytvářet PDF dokumenty lze jak v </a:t>
            </a:r>
            <a:r>
              <a:rPr lang="cs-CZ" dirty="0" err="1" smtClean="0"/>
              <a:t>Acrobatu</a:t>
            </a:r>
            <a:r>
              <a:rPr lang="cs-CZ" dirty="0" smtClean="0"/>
              <a:t> od Adobe, tak v dalších programech (často však pouze jako export do PDF). Prohlížení je snazší, existují volně dostupné prohlížeče pro mnoho platforem, nejznámějším je oficiální prohlížeč mateřské firmy Adobe </a:t>
            </a:r>
            <a:r>
              <a:rPr lang="cs-CZ" dirty="0" err="1" smtClean="0"/>
              <a:t>Reader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7684">
              <a:defRPr/>
            </a:pPr>
            <a:r>
              <a:rPr lang="cs-CZ" dirty="0" smtClean="0"/>
              <a:t>Vytváření a úprava dokumentů: pomocí speciálních programů (Adobe </a:t>
            </a:r>
            <a:r>
              <a:rPr lang="cs-CZ" dirty="0" err="1" smtClean="0"/>
              <a:t>Acrobat</a:t>
            </a:r>
            <a:r>
              <a:rPr lang="cs-CZ" dirty="0" smtClean="0"/>
              <a:t>), PDF-</a:t>
            </a:r>
            <a:r>
              <a:rPr lang="cs-CZ" dirty="0" err="1" smtClean="0"/>
              <a:t>XChange</a:t>
            </a:r>
            <a:r>
              <a:rPr lang="cs-CZ" dirty="0" smtClean="0"/>
              <a:t> Pro, PDF-</a:t>
            </a:r>
            <a:r>
              <a:rPr lang="cs-CZ" dirty="0" err="1" smtClean="0"/>
              <a:t>XChange</a:t>
            </a:r>
            <a:r>
              <a:rPr lang="cs-CZ" dirty="0" smtClean="0"/>
              <a:t> </a:t>
            </a:r>
            <a:r>
              <a:rPr lang="cs-CZ" dirty="0" err="1" smtClean="0"/>
              <a:t>Viewer</a:t>
            </a:r>
            <a:r>
              <a:rPr lang="cs-CZ" dirty="0" smtClean="0"/>
              <a:t> Pro.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E7A0E7-5A0B-46AB-980C-FF39610FB88D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6/28/2012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sw.cz/sw/extranet/FR10PE.ex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unecnice.cz/sw/pdfcreato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slunecnice.cz/sw/primopdf/" TargetMode="External"/><Relationship Id="rId4" Type="http://schemas.openxmlformats.org/officeDocument/2006/relationships/hyperlink" Target="http://www.slunecnice.cz/sw/bullzip-pdf-printe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podklady/04_Programy%20pro%20&#250;pravu%20a%20editaci%20ji&#382;%20vytvo&#345;en&#253;ch%20PDF%20dokument&#367;.doc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31255" y="2924944"/>
            <a:ext cx="8352928" cy="151410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 smtClean="0"/>
              <a:t>Práce se </a:t>
            </a:r>
            <a:r>
              <a:rPr lang="cs-CZ" sz="5400" dirty="0" smtClean="0"/>
              <a:t>soubory </a:t>
            </a:r>
            <a:r>
              <a:rPr lang="cs-CZ" sz="5400" dirty="0" smtClean="0"/>
              <a:t>PDF</a:t>
            </a:r>
            <a:br>
              <a:rPr lang="cs-CZ" sz="5400" dirty="0" smtClean="0"/>
            </a:br>
            <a:r>
              <a:rPr lang="cs-CZ" sz="4900" dirty="0" smtClean="0"/>
              <a:t>praktický kurz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57224" y="6072206"/>
            <a:ext cx="7772400" cy="119970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Ing. Jaroslav Parma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14290"/>
            <a:ext cx="8643998" cy="89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http://www.tushar-mehta.com/powerpoint/PowerPoint%202007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1484784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21160"/>
            <a:ext cx="8640960" cy="5328592"/>
          </a:xfrm>
        </p:spPr>
        <p:txBody>
          <a:bodyPr>
            <a:normAutofit/>
          </a:bodyPr>
          <a:lstStyle/>
          <a:p>
            <a:r>
              <a:rPr lang="cs-CZ" sz="4000" b="1" dirty="0"/>
              <a:t>ABBYY </a:t>
            </a:r>
            <a:r>
              <a:rPr lang="cs-CZ" sz="4000" b="1" dirty="0" err="1"/>
              <a:t>FineReader</a:t>
            </a:r>
            <a:endParaRPr lang="cs-CZ" sz="4000" b="1" dirty="0"/>
          </a:p>
          <a:p>
            <a:r>
              <a:rPr lang="cs-CZ" sz="3200" dirty="0" smtClean="0"/>
              <a:t>je</a:t>
            </a:r>
            <a:r>
              <a:rPr lang="cs-CZ" sz="3200" b="1" dirty="0" smtClean="0"/>
              <a:t> </a:t>
            </a:r>
            <a:r>
              <a:rPr lang="cs-CZ" sz="3200" dirty="0" smtClean="0"/>
              <a:t>aplikace </a:t>
            </a:r>
            <a:r>
              <a:rPr lang="cs-CZ" sz="3200" dirty="0"/>
              <a:t>pro optické rozpoznávání znaků (OCR) </a:t>
            </a:r>
            <a:endParaRPr lang="cs-CZ" sz="3200" dirty="0" smtClean="0"/>
          </a:p>
          <a:p>
            <a:endParaRPr lang="cs-CZ" sz="3200" b="1" dirty="0"/>
          </a:p>
          <a:p>
            <a:r>
              <a:rPr lang="cs-CZ" sz="3200" b="1" dirty="0" smtClean="0"/>
              <a:t>ABBYY </a:t>
            </a:r>
            <a:r>
              <a:rPr lang="cs-CZ" sz="3200" b="1" dirty="0" err="1"/>
              <a:t>FineReader</a:t>
            </a:r>
            <a:r>
              <a:rPr lang="cs-CZ" sz="3200" b="1" dirty="0"/>
              <a:t> </a:t>
            </a:r>
            <a:r>
              <a:rPr lang="cs-CZ" sz="3200" dirty="0" smtClean="0"/>
              <a:t>je </a:t>
            </a:r>
            <a:r>
              <a:rPr lang="cs-CZ" sz="3200" dirty="0"/>
              <a:t>možné zakoupit</a:t>
            </a:r>
            <a:r>
              <a:rPr lang="cs-CZ" sz="3200" b="1" dirty="0"/>
              <a:t> </a:t>
            </a:r>
            <a:r>
              <a:rPr lang="cs-CZ" sz="3200" dirty="0"/>
              <a:t>ve verzi </a:t>
            </a:r>
          </a:p>
          <a:p>
            <a:r>
              <a:rPr lang="cs-CZ" sz="3200" b="1" u="sng" dirty="0" err="1"/>
              <a:t>Home</a:t>
            </a:r>
            <a:r>
              <a:rPr lang="cs-CZ" sz="3200" dirty="0"/>
              <a:t> (domácnosti a studenti - pouze nekomerční využití!), </a:t>
            </a:r>
          </a:p>
          <a:p>
            <a:r>
              <a:rPr lang="cs-CZ" sz="3200" b="1" u="sng" dirty="0"/>
              <a:t>Professional</a:t>
            </a:r>
            <a:r>
              <a:rPr lang="cs-CZ" sz="3200" b="1" dirty="0"/>
              <a:t> </a:t>
            </a:r>
            <a:endParaRPr lang="cs-CZ" sz="3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/>
              <a:t>ABBYY </a:t>
            </a:r>
            <a:r>
              <a:rPr lang="cs-CZ" sz="2400" dirty="0" err="1"/>
              <a:t>FineReader</a:t>
            </a:r>
            <a:r>
              <a:rPr lang="cs-CZ" sz="2400" dirty="0"/>
              <a:t> 10 Professional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5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917429"/>
            <a:ext cx="8640960" cy="532859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Praktická práce s programem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/>
              <a:t>ABBYY </a:t>
            </a:r>
            <a:r>
              <a:rPr lang="cs-CZ" sz="2400" dirty="0" err="1"/>
              <a:t>FineReader</a:t>
            </a:r>
            <a:r>
              <a:rPr lang="cs-CZ" sz="2400" dirty="0"/>
              <a:t> 10 Professional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268760"/>
            <a:ext cx="6743700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0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917429"/>
            <a:ext cx="8640960" cy="532859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Praktická práce s programem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/>
              <a:t>ABBYY </a:t>
            </a:r>
            <a:r>
              <a:rPr lang="cs-CZ" sz="2400" dirty="0" err="1"/>
              <a:t>FineReader</a:t>
            </a:r>
            <a:r>
              <a:rPr lang="cs-CZ" sz="2400" dirty="0"/>
              <a:t> 10 Professional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397796"/>
            <a:ext cx="6724650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60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917429"/>
            <a:ext cx="8640960" cy="532859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Praktická práce s programem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/>
              <a:t>ABBYY </a:t>
            </a:r>
            <a:r>
              <a:rPr lang="cs-CZ" sz="2400" dirty="0" err="1"/>
              <a:t>FineReader</a:t>
            </a:r>
            <a:r>
              <a:rPr lang="cs-CZ" sz="2400" dirty="0"/>
              <a:t> 10 Professional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340768"/>
            <a:ext cx="671512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3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917429"/>
            <a:ext cx="8640960" cy="5328592"/>
          </a:xfrm>
        </p:spPr>
        <p:txBody>
          <a:bodyPr>
            <a:normAutofit/>
          </a:bodyPr>
          <a:lstStyle/>
          <a:p>
            <a:r>
              <a:rPr lang="cs-CZ" sz="2000" b="1" dirty="0" smtClean="0"/>
              <a:t>Praktická práce s programem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/>
              <a:t>ABBYY </a:t>
            </a:r>
            <a:r>
              <a:rPr lang="cs-CZ" sz="2400" dirty="0" err="1"/>
              <a:t>FineReader</a:t>
            </a:r>
            <a:r>
              <a:rPr lang="cs-CZ" sz="2400" dirty="0"/>
              <a:t> 10 Professional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340768"/>
            <a:ext cx="674370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76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Dotazy 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Ing. Jaroslav Parma</a:t>
            </a:r>
          </a:p>
          <a:p>
            <a:r>
              <a:rPr lang="cs-CZ" dirty="0" smtClean="0"/>
              <a:t>Parma.mu@</a:t>
            </a:r>
            <a:r>
              <a:rPr lang="cs-CZ" dirty="0" err="1" smtClean="0"/>
              <a:t>boskovice.cz</a:t>
            </a: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251927"/>
          </a:xfrm>
        </p:spPr>
        <p:txBody>
          <a:bodyPr>
            <a:normAutofit/>
          </a:bodyPr>
          <a:lstStyle/>
          <a:p>
            <a:r>
              <a:rPr lang="cs-CZ" dirty="0" smtClean="0"/>
              <a:t>Instalace programu ABBYY Fine </a:t>
            </a:r>
            <a:r>
              <a:rPr lang="cs-CZ" dirty="0" err="1" smtClean="0"/>
              <a:t>Reader</a:t>
            </a:r>
            <a:r>
              <a:rPr lang="cs-CZ" dirty="0" smtClean="0"/>
              <a:t> 10 Trial</a:t>
            </a:r>
          </a:p>
          <a:p>
            <a:r>
              <a:rPr lang="cs-CZ" dirty="0" smtClean="0"/>
              <a:t>Co to je PDF soubor</a:t>
            </a:r>
          </a:p>
          <a:p>
            <a:r>
              <a:rPr lang="cs-CZ" dirty="0" smtClean="0"/>
              <a:t>Práce s PDF dokumenty</a:t>
            </a:r>
          </a:p>
          <a:p>
            <a:r>
              <a:rPr lang="cs-CZ" dirty="0" smtClean="0"/>
              <a:t>Programy pro práci s PDF dokumenty</a:t>
            </a:r>
          </a:p>
          <a:p>
            <a:r>
              <a:rPr lang="cs-CZ" dirty="0" smtClean="0"/>
              <a:t>OCR program ABBYY FINE READER 10.0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školení</a:t>
            </a:r>
            <a:endParaRPr lang="cs-CZ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7504" y="1052735"/>
            <a:ext cx="8893652" cy="4752529"/>
          </a:xfrm>
        </p:spPr>
        <p:txBody>
          <a:bodyPr>
            <a:noAutofit/>
          </a:bodyPr>
          <a:lstStyle/>
          <a:p>
            <a:r>
              <a:rPr lang="cs-CZ" sz="2600" dirty="0" smtClean="0"/>
              <a:t>Instalace programu ABBYY Fine </a:t>
            </a:r>
            <a:r>
              <a:rPr lang="cs-CZ" sz="2600" dirty="0" err="1" smtClean="0"/>
              <a:t>Reader</a:t>
            </a:r>
            <a:r>
              <a:rPr lang="cs-CZ" sz="2600" dirty="0" smtClean="0"/>
              <a:t> 10.0 Trial</a:t>
            </a:r>
          </a:p>
          <a:p>
            <a:pPr lvl="1"/>
            <a:r>
              <a:rPr lang="cs-CZ" sz="2400" dirty="0" smtClean="0"/>
              <a:t>Verze Trial je plnohodnotná verze, ale časově </a:t>
            </a:r>
            <a:r>
              <a:rPr lang="cs-CZ" sz="2400" dirty="0" smtClean="0"/>
              <a:t>(15 dnů) a rozsahově (50 uložených stran) omezená</a:t>
            </a:r>
          </a:p>
          <a:p>
            <a:pPr marL="393192" lvl="1" indent="0">
              <a:buNone/>
            </a:pPr>
            <a:endParaRPr lang="cs-CZ" sz="2400" dirty="0" smtClean="0"/>
          </a:p>
          <a:p>
            <a:pPr lvl="1"/>
            <a:r>
              <a:rPr lang="cs-CZ" sz="2400" dirty="0" smtClean="0"/>
              <a:t>Z </a:t>
            </a:r>
            <a:r>
              <a:rPr lang="cs-CZ" sz="2400" dirty="0">
                <a:hlinkClick r:id="rId3"/>
              </a:rPr>
              <a:t>http://</a:t>
            </a:r>
            <a:r>
              <a:rPr lang="cs-CZ" sz="2400" dirty="0" smtClean="0">
                <a:hlinkClick r:id="rId3"/>
              </a:rPr>
              <a:t>data.sw.cz/sw/extranet/FR10PE.exe</a:t>
            </a:r>
            <a:r>
              <a:rPr lang="cs-CZ" sz="2400" dirty="0" smtClean="0"/>
              <a:t> si stáhnete </a:t>
            </a:r>
            <a:r>
              <a:rPr lang="cs-CZ" sz="2400" dirty="0"/>
              <a:t>instalační soubor (</a:t>
            </a:r>
            <a:r>
              <a:rPr lang="cs-CZ" sz="2400" dirty="0" smtClean="0"/>
              <a:t>FR10PE.exe) a nainstalujete na </a:t>
            </a:r>
            <a:r>
              <a:rPr lang="cs-CZ" sz="2400" dirty="0" smtClean="0"/>
              <a:t>PC</a:t>
            </a:r>
          </a:p>
          <a:p>
            <a:pPr lvl="1"/>
            <a:r>
              <a:rPr lang="cs-CZ" sz="2400" dirty="0" smtClean="0"/>
              <a:t>Na školení C:/instalačka_PDF/FR10PE.exe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 smtClean="0"/>
              <a:t>Překopírovat K:/uzivatel/Práce s PDF na svůj </a:t>
            </a:r>
            <a:r>
              <a:rPr lang="cs-CZ" sz="2400" dirty="0" err="1" smtClean="0"/>
              <a:t>FlashDisc</a:t>
            </a:r>
            <a:endParaRPr lang="cs-CZ" sz="24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cs-CZ" sz="2400" dirty="0" smtClean="0"/>
              <a:t>Instalace </a:t>
            </a:r>
            <a:r>
              <a:rPr lang="cs-CZ" sz="2400" dirty="0"/>
              <a:t>programu </a:t>
            </a:r>
            <a:r>
              <a:rPr lang="cs-CZ" sz="2400" dirty="0" smtClean="0"/>
              <a:t>ABBYY Fine </a:t>
            </a:r>
            <a:r>
              <a:rPr lang="cs-CZ" sz="2400" dirty="0" err="1" smtClean="0"/>
              <a:t>Reader</a:t>
            </a:r>
            <a:r>
              <a:rPr lang="cs-CZ" sz="2400" dirty="0" smtClean="0"/>
              <a:t> 10.0 Trial</a:t>
            </a:r>
            <a:endParaRPr lang="cs-CZ" sz="24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191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994876"/>
            <a:ext cx="8640960" cy="5485708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PDF </a:t>
            </a:r>
            <a:r>
              <a:rPr lang="cs-CZ" dirty="0"/>
              <a:t>= zkratka Portable </a:t>
            </a:r>
            <a:r>
              <a:rPr lang="cs-CZ" dirty="0" err="1"/>
              <a:t>Document</a:t>
            </a:r>
            <a:r>
              <a:rPr lang="cs-CZ" dirty="0"/>
              <a:t> </a:t>
            </a:r>
            <a:r>
              <a:rPr lang="cs-CZ" dirty="0" err="1"/>
              <a:t>Format</a:t>
            </a:r>
            <a:r>
              <a:rPr lang="cs-CZ" dirty="0"/>
              <a:t> = </a:t>
            </a:r>
            <a:r>
              <a:rPr lang="cs-CZ" dirty="0" smtClean="0"/>
              <a:t>univerzální </a:t>
            </a:r>
            <a:r>
              <a:rPr lang="cs-CZ" dirty="0"/>
              <a:t>formát </a:t>
            </a:r>
            <a:r>
              <a:rPr lang="cs-CZ" dirty="0" smtClean="0"/>
              <a:t>pro přenos dokumentů</a:t>
            </a:r>
            <a:r>
              <a:rPr lang="cs-CZ" dirty="0"/>
              <a:t>. </a:t>
            </a:r>
          </a:p>
          <a:p>
            <a:r>
              <a:rPr lang="cs-CZ" dirty="0" smtClean="0"/>
              <a:t>Dokumenty </a:t>
            </a:r>
            <a:r>
              <a:rPr lang="cs-CZ" dirty="0"/>
              <a:t>PDF se čtou ve speciálním prohlížeči </a:t>
            </a:r>
            <a:endParaRPr lang="cs-CZ" dirty="0" smtClean="0"/>
          </a:p>
          <a:p>
            <a:r>
              <a:rPr lang="cs-CZ" dirty="0" smtClean="0"/>
              <a:t>PDF </a:t>
            </a:r>
            <a:r>
              <a:rPr lang="cs-CZ" dirty="0"/>
              <a:t>dokumenty jsou vhodné zejména pro tisk.</a:t>
            </a:r>
          </a:p>
          <a:p>
            <a:r>
              <a:rPr lang="cs-CZ" dirty="0"/>
              <a:t>Soubor typu PDF může obsahovat text i obrázky, </a:t>
            </a:r>
            <a:r>
              <a:rPr lang="cs-CZ" dirty="0" smtClean="0"/>
              <a:t>libovolný </a:t>
            </a:r>
            <a:r>
              <a:rPr lang="cs-CZ" dirty="0"/>
              <a:t>dokument </a:t>
            </a:r>
            <a:r>
              <a:rPr lang="cs-CZ" dirty="0" smtClean="0"/>
              <a:t>se na </a:t>
            </a:r>
            <a:r>
              <a:rPr lang="cs-CZ" dirty="0"/>
              <a:t>všech zařízeních zobrazí stejně. </a:t>
            </a:r>
            <a:endParaRPr lang="cs-CZ" dirty="0" smtClean="0"/>
          </a:p>
          <a:p>
            <a:r>
              <a:rPr lang="cs-CZ" dirty="0"/>
              <a:t>Soubor může být chráněn </a:t>
            </a:r>
            <a:r>
              <a:rPr lang="cs-CZ" dirty="0" smtClean="0"/>
              <a:t>heslem, </a:t>
            </a:r>
            <a:r>
              <a:rPr lang="cs-CZ" dirty="0"/>
              <a:t>a to jak pro zápis, tak i pro čtení. Rovněž může být zakázán tisk souboru a přenos dat ze souboru přes schránku. </a:t>
            </a:r>
            <a:endParaRPr lang="cs-CZ" dirty="0" smtClean="0"/>
          </a:p>
          <a:p>
            <a:r>
              <a:rPr lang="cs-CZ" dirty="0" smtClean="0"/>
              <a:t>Formát PDF se </a:t>
            </a:r>
            <a:r>
              <a:rPr lang="cs-CZ" dirty="0"/>
              <a:t>stal nepsaným standardem pro archivaci technických dokumentů. </a:t>
            </a:r>
            <a:br>
              <a:rPr lang="cs-CZ" dirty="0"/>
            </a:b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Co to je PDF soubor</a:t>
            </a:r>
            <a:endParaRPr lang="cs-CZ" sz="24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663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917429"/>
            <a:ext cx="8229600" cy="5328592"/>
          </a:xfrm>
        </p:spPr>
        <p:txBody>
          <a:bodyPr>
            <a:normAutofit/>
          </a:bodyPr>
          <a:lstStyle/>
          <a:p>
            <a:r>
              <a:rPr lang="cs-CZ" dirty="0"/>
              <a:t>Vytváření a úprava dokumentů: </a:t>
            </a:r>
            <a:r>
              <a:rPr lang="cs-CZ" dirty="0" smtClean="0"/>
              <a:t>pomocí speciálních programů (Adobe </a:t>
            </a:r>
            <a:r>
              <a:rPr lang="cs-CZ" dirty="0" err="1" smtClean="0"/>
              <a:t>Acrobat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/>
              <a:t>Export do </a:t>
            </a:r>
            <a:r>
              <a:rPr lang="cs-CZ" dirty="0" smtClean="0"/>
              <a:t>PDF má </a:t>
            </a:r>
            <a:r>
              <a:rPr lang="cs-CZ" dirty="0"/>
              <a:t>většina dobrých grafických programů a textových procesorů. Microsoft Office (ve verzích 2007 a 2010) </a:t>
            </a:r>
            <a:r>
              <a:rPr lang="cs-CZ" dirty="0" smtClean="0"/>
              <a:t>podporují </a:t>
            </a:r>
            <a:r>
              <a:rPr lang="cs-CZ" dirty="0"/>
              <a:t>export vytvářených dokumentů do formátu PDF.</a:t>
            </a:r>
          </a:p>
          <a:p>
            <a:r>
              <a:rPr lang="cs-CZ" dirty="0"/>
              <a:t>Vytvořit PDF soubor lze z textu také jeho odesláním na virtuální tiskárnu, která netiskne na fyzický papír, ale do souboru.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Práce s PDF</a:t>
            </a:r>
            <a:endParaRPr lang="cs-CZ" sz="24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603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39552" y="836712"/>
            <a:ext cx="7776864" cy="5112568"/>
          </a:xfrm>
        </p:spPr>
        <p:txBody>
          <a:bodyPr>
            <a:normAutofit/>
          </a:bodyPr>
          <a:lstStyle/>
          <a:p>
            <a:r>
              <a:rPr lang="cs-CZ" dirty="0" smtClean="0"/>
              <a:t>S </a:t>
            </a:r>
            <a:r>
              <a:rPr lang="cs-CZ" dirty="0"/>
              <a:t>vytvářením PDF dokumentů z aplikací vám pomohou softwarové nástroje, fungující jako virtuální tiskárny. </a:t>
            </a:r>
            <a:r>
              <a:rPr lang="cs-CZ" dirty="0" smtClean="0"/>
              <a:t>Stačí </a:t>
            </a:r>
            <a:r>
              <a:rPr lang="cs-CZ" dirty="0"/>
              <a:t>je instalovat a pak v nabídce tisku vybrat virtuální tiskárnu.</a:t>
            </a:r>
          </a:p>
          <a:p>
            <a:r>
              <a:rPr lang="cs-CZ" b="1" dirty="0"/>
              <a:t>PDF </a:t>
            </a:r>
            <a:r>
              <a:rPr lang="cs-CZ" b="1" dirty="0" err="1"/>
              <a:t>Creator</a:t>
            </a:r>
            <a:r>
              <a:rPr lang="cs-CZ" dirty="0"/>
              <a:t> </a:t>
            </a:r>
            <a:r>
              <a:rPr lang="cs-CZ" dirty="0" smtClean="0"/>
              <a:t>stahujte </a:t>
            </a:r>
            <a:r>
              <a:rPr lang="cs-CZ" dirty="0"/>
              <a:t>ze Slunečnice </a:t>
            </a:r>
            <a:r>
              <a:rPr lang="cs-CZ" u="sng" dirty="0">
                <a:hlinkClick r:id="rId3"/>
              </a:rPr>
              <a:t>zde</a:t>
            </a:r>
            <a:r>
              <a:rPr lang="cs-CZ" dirty="0"/>
              <a:t> (17,5 MB, open source)</a:t>
            </a:r>
          </a:p>
          <a:p>
            <a:r>
              <a:rPr lang="cs-CZ" b="1" dirty="0" err="1"/>
              <a:t>BullZip</a:t>
            </a:r>
            <a:r>
              <a:rPr lang="cs-CZ" b="1" dirty="0"/>
              <a:t> PDF </a:t>
            </a:r>
            <a:r>
              <a:rPr lang="cs-CZ" b="1" dirty="0" err="1"/>
              <a:t>Printer</a:t>
            </a:r>
            <a:r>
              <a:rPr lang="cs-CZ" b="1" dirty="0"/>
              <a:t> </a:t>
            </a:r>
            <a:r>
              <a:rPr lang="cs-CZ" dirty="0" smtClean="0"/>
              <a:t>stahujte </a:t>
            </a:r>
            <a:r>
              <a:rPr lang="cs-CZ" dirty="0"/>
              <a:t>ze Slunečnice </a:t>
            </a:r>
            <a:r>
              <a:rPr lang="cs-CZ" u="sng" dirty="0">
                <a:hlinkClick r:id="rId4"/>
              </a:rPr>
              <a:t>zde</a:t>
            </a:r>
            <a:r>
              <a:rPr lang="cs-CZ" dirty="0"/>
              <a:t> (4 MB, freeware)</a:t>
            </a:r>
          </a:p>
          <a:p>
            <a:r>
              <a:rPr lang="cs-CZ" b="1" dirty="0" err="1"/>
              <a:t>PrimoPDF</a:t>
            </a:r>
            <a:r>
              <a:rPr lang="cs-CZ" b="1" dirty="0"/>
              <a:t> 5</a:t>
            </a:r>
            <a:r>
              <a:rPr lang="cs-CZ" dirty="0"/>
              <a:t> stahujte ze Slunečnice </a:t>
            </a:r>
            <a:r>
              <a:rPr lang="cs-CZ" u="sng" dirty="0">
                <a:hlinkClick r:id="rId5"/>
              </a:rPr>
              <a:t>zde</a:t>
            </a:r>
            <a:r>
              <a:rPr lang="cs-CZ" dirty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dirty="0"/>
              <a:t>7,3 MB, freeware)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PDF </a:t>
            </a:r>
            <a:r>
              <a:rPr lang="cs-CZ" sz="2400" dirty="0"/>
              <a:t>tiskárny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5350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2232248"/>
          </a:xfrm>
        </p:spPr>
        <p:txBody>
          <a:bodyPr>
            <a:normAutofit/>
          </a:bodyPr>
          <a:lstStyle/>
          <a:p>
            <a:r>
              <a:rPr lang="cs-CZ" dirty="0" smtClean="0"/>
              <a:t>Existuje </a:t>
            </a:r>
            <a:r>
              <a:rPr lang="cs-CZ" dirty="0"/>
              <a:t>spousta freeware aplikací nejen na převod z PDF do jiného formátu, jeho editaci, připojení dodatečného textu, či pro jeho rozdělení. </a:t>
            </a:r>
            <a:endParaRPr lang="cs-CZ" dirty="0" smtClean="0"/>
          </a:p>
          <a:p>
            <a:r>
              <a:rPr lang="cs-CZ" dirty="0" smtClean="0">
                <a:hlinkClick r:id="rId3" action="ppaction://hlinkfile"/>
              </a:rPr>
              <a:t>Volně použitelné programy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2400" dirty="0"/>
              <a:t>Programy pro úpravu a editaci již vytvořených PDF dokumentů</a:t>
            </a:r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359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328592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Zdarma </a:t>
            </a:r>
            <a:r>
              <a:rPr lang="cs-CZ" dirty="0"/>
              <a:t>dostupný program pro prohlížení a tisk dokumentů Adobe </a:t>
            </a:r>
            <a:r>
              <a:rPr lang="cs-CZ" dirty="0" smtClean="0"/>
              <a:t>PDF</a:t>
            </a:r>
            <a:endParaRPr lang="cs-CZ" dirty="0"/>
          </a:p>
          <a:p>
            <a:r>
              <a:rPr lang="cs-CZ" dirty="0" smtClean="0"/>
              <a:t>Přehrávání </a:t>
            </a:r>
            <a:r>
              <a:rPr lang="cs-CZ" dirty="0"/>
              <a:t>různého vloženého multimediálního obsahu např. </a:t>
            </a:r>
            <a:r>
              <a:rPr lang="cs-CZ" dirty="0" err="1"/>
              <a:t>QuickTime</a:t>
            </a:r>
            <a:r>
              <a:rPr lang="cs-CZ" dirty="0"/>
              <a:t> nebo MP3 </a:t>
            </a:r>
          </a:p>
          <a:p>
            <a:r>
              <a:rPr lang="cs-CZ" dirty="0"/>
              <a:t>Čtení a organizování </a:t>
            </a:r>
            <a:r>
              <a:rPr lang="cs-CZ" dirty="0" err="1"/>
              <a:t>eBooks</a:t>
            </a:r>
            <a:r>
              <a:rPr lang="cs-CZ" dirty="0"/>
              <a:t> </a:t>
            </a:r>
          </a:p>
          <a:p>
            <a:r>
              <a:rPr lang="cs-CZ" dirty="0"/>
              <a:t>Aktivní vyhledávání v PDF dokumentech </a:t>
            </a:r>
          </a:p>
          <a:p>
            <a:r>
              <a:rPr lang="cs-CZ" dirty="0" smtClean="0"/>
              <a:t>Od verze 9.0je možnost </a:t>
            </a:r>
            <a:r>
              <a:rPr lang="cs-CZ" dirty="0"/>
              <a:t>zvýrazňovat v PDF dokumentech části textu a přidávat </a:t>
            </a:r>
            <a:r>
              <a:rPr lang="cs-CZ" dirty="0" smtClean="0"/>
              <a:t>komentáře a poznámky </a:t>
            </a:r>
            <a:r>
              <a:rPr lang="cs-CZ" dirty="0"/>
              <a:t>(pokud není dokument proti těmto úpravám uzamčen). </a:t>
            </a:r>
          </a:p>
          <a:p>
            <a:r>
              <a:rPr lang="cs-CZ" dirty="0"/>
              <a:t>Možnosti pokročilých úprav PDF dokumentů zůstávají u Adobe výsadou programu Adobe </a:t>
            </a:r>
            <a:r>
              <a:rPr lang="cs-CZ" dirty="0" err="1"/>
              <a:t>Acrobat</a:t>
            </a:r>
            <a:r>
              <a:rPr lang="cs-CZ" dirty="0"/>
              <a:t>, jehož licence přijde na </a:t>
            </a:r>
            <a:r>
              <a:rPr lang="cs-CZ" dirty="0" smtClean="0"/>
              <a:t>více </a:t>
            </a:r>
            <a:r>
              <a:rPr lang="cs-CZ" dirty="0"/>
              <a:t>než 10 000 Kč.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ADOBE </a:t>
            </a:r>
            <a:r>
              <a:rPr lang="cs-CZ" sz="2400" dirty="0" smtClean="0"/>
              <a:t>(ACROBAT) READER </a:t>
            </a:r>
            <a:r>
              <a:rPr lang="cs-CZ" sz="2400" dirty="0" smtClean="0"/>
              <a:t>X</a:t>
            </a:r>
            <a:endParaRPr lang="cs-CZ" sz="24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72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147040"/>
            <a:ext cx="8640960" cy="5328592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Praktická práce</a:t>
            </a:r>
          </a:p>
          <a:p>
            <a:pPr lvl="1"/>
            <a:r>
              <a:rPr lang="cs-CZ" sz="3200" dirty="0" smtClean="0"/>
              <a:t>Kopírování textu</a:t>
            </a:r>
          </a:p>
          <a:p>
            <a:pPr lvl="1"/>
            <a:r>
              <a:rPr lang="cs-CZ" sz="3200" dirty="0" smtClean="0"/>
              <a:t>Psaní poznámek, přehled poznámek</a:t>
            </a:r>
          </a:p>
          <a:p>
            <a:pPr lvl="1"/>
            <a:r>
              <a:rPr lang="cs-CZ" sz="3200" dirty="0" smtClean="0"/>
              <a:t>Zvýraznění textu</a:t>
            </a:r>
          </a:p>
          <a:p>
            <a:pPr lvl="1"/>
            <a:r>
              <a:rPr lang="cs-CZ" sz="3200" dirty="0" smtClean="0"/>
              <a:t>Vyhledávání v textu (Úpravy)</a:t>
            </a:r>
            <a:endParaRPr lang="cs-CZ" sz="3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ADOBE READER X</a:t>
            </a:r>
            <a:endParaRPr lang="cs-CZ" sz="2400" dirty="0"/>
          </a:p>
        </p:txBody>
      </p:sp>
      <p:pic>
        <p:nvPicPr>
          <p:cNvPr id="4" name="Obrázek 3" descr="esf_eu_oplzz_Podporujeme_horizontal_CMYK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6246021"/>
            <a:ext cx="4714908" cy="4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535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1946</TotalTime>
  <Words>788</Words>
  <Application>Microsoft Office PowerPoint</Application>
  <PresentationFormat>Předvádění na obrazovce (4:3)</PresentationFormat>
  <Paragraphs>105</Paragraphs>
  <Slides>15</Slides>
  <Notes>14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Concourse</vt:lpstr>
      <vt:lpstr>Práce se soubory PDF praktický kurz</vt:lpstr>
      <vt:lpstr>Obsah školení</vt:lpstr>
      <vt:lpstr>Instalace programu ABBYY Fine Reader 10.0 Trial</vt:lpstr>
      <vt:lpstr>Co to je PDF soubor</vt:lpstr>
      <vt:lpstr>Práce s PDF</vt:lpstr>
      <vt:lpstr>PDF tiskárny</vt:lpstr>
      <vt:lpstr>Programy pro úpravu a editaci již vytvořených PDF dokumentů</vt:lpstr>
      <vt:lpstr>ADOBE (ACROBAT) READER X</vt:lpstr>
      <vt:lpstr>ADOBE READER X</vt:lpstr>
      <vt:lpstr>ABBYY FineReader 10 Professional</vt:lpstr>
      <vt:lpstr>ABBYY FineReader 10 Professional</vt:lpstr>
      <vt:lpstr>ABBYY FineReader 10 Professional</vt:lpstr>
      <vt:lpstr>ABBYY FineReader 10 Professional</vt:lpstr>
      <vt:lpstr>ABBYY FineReader 10 Professional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Office Word 2007</dc:title>
  <dc:creator>hanz</dc:creator>
  <cp:lastModifiedBy>Ing. Jaroslav Parma</cp:lastModifiedBy>
  <cp:revision>145</cp:revision>
  <cp:lastPrinted>2012-06-28T06:49:19Z</cp:lastPrinted>
  <dcterms:created xsi:type="dcterms:W3CDTF">2010-02-02T20:08:29Z</dcterms:created>
  <dcterms:modified xsi:type="dcterms:W3CDTF">2012-06-28T10:44:08Z</dcterms:modified>
</cp:coreProperties>
</file>