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87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88342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49A6-C86B-44FF-9FD0-6F092875CF3A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A0E7-5A0B-46AB-980C-FF39610FB88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 hangingPunct="1"/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Nero </a:t>
            </a:r>
            <a:r>
              <a:rPr lang="cs-CZ" dirty="0" err="1" smtClean="0"/>
              <a:t>Kwik</a:t>
            </a:r>
            <a:r>
              <a:rPr lang="cs-CZ" dirty="0" smtClean="0"/>
              <a:t> Media je na ovládání jednoduchá aplikace, umožňující spravovat, vyhledávat, sdílet a vypalovat multimediální soubory. Po instalaci prohledá počítač a umožní získané multimediální soubory rozřadit do kategorií (knihoven). Přičemž u obrázků umožňuje jejich jednoduché upravení (odstranění červených očí, úpravu jasu, ...), tvorbu prezentací. Videa lze přehrávat (podporované jsou mimo jiné </a:t>
            </a:r>
            <a:r>
              <a:rPr lang="cs-CZ" dirty="0" err="1" smtClean="0"/>
              <a:t>Blu-ray</a:t>
            </a:r>
            <a:r>
              <a:rPr lang="cs-CZ" dirty="0" smtClean="0"/>
              <a:t> disky či DVD) a rychle vylepšit - resp. upravit jas a kontrast. U hudebních souborů nabízí jejich vypálení do hudebního disku (i z formátu mp3) a nebo naopak získání hudby z kompaktních disků. Dále umožňuje sdílení </a:t>
            </a:r>
            <a:r>
              <a:rPr lang="cs-CZ" dirty="0" err="1" smtClean="0"/>
              <a:t>playlistů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Multimediální soubory lze sdílet jednoduchým </a:t>
            </a:r>
            <a:r>
              <a:rPr lang="cs-CZ" dirty="0" err="1" smtClean="0"/>
              <a:t>uploadem</a:t>
            </a:r>
            <a:r>
              <a:rPr lang="cs-CZ" dirty="0" smtClean="0"/>
              <a:t> na </a:t>
            </a:r>
            <a:r>
              <a:rPr lang="cs-CZ" dirty="0" err="1" smtClean="0"/>
              <a:t>Youtube</a:t>
            </a:r>
            <a:r>
              <a:rPr lang="cs-CZ" dirty="0" smtClean="0"/>
              <a:t> nebo </a:t>
            </a:r>
            <a:r>
              <a:rPr lang="cs-CZ" dirty="0" err="1" smtClean="0"/>
              <a:t>myNero</a:t>
            </a:r>
            <a:r>
              <a:rPr lang="cs-CZ" dirty="0" smtClean="0"/>
              <a:t>. Nero </a:t>
            </a:r>
            <a:r>
              <a:rPr lang="cs-CZ" dirty="0" err="1" smtClean="0"/>
              <a:t>Kwik</a:t>
            </a:r>
            <a:r>
              <a:rPr lang="cs-CZ" dirty="0" smtClean="0"/>
              <a:t> Media také nabízí jednoduchou synchronizaci s přenosnými zařízeními (MP3 přehrávač, mobilní telefon, </a:t>
            </a:r>
            <a:r>
              <a:rPr lang="cs-CZ" dirty="0" err="1" smtClean="0"/>
              <a:t>smartphone</a:t>
            </a:r>
            <a:r>
              <a:rPr lang="cs-CZ" dirty="0" smtClean="0"/>
              <a:t>, aj.).</a:t>
            </a:r>
          </a:p>
          <a:p>
            <a:r>
              <a:rPr lang="cs-CZ" dirty="0" smtClean="0"/>
              <a:t>Klíčové funkce a vlastnosti:</a:t>
            </a:r>
          </a:p>
          <a:p>
            <a:r>
              <a:rPr lang="cs-CZ" dirty="0" smtClean="0"/>
              <a:t>program pro kompletní práci s multimediálními soubory</a:t>
            </a:r>
          </a:p>
          <a:p>
            <a:r>
              <a:rPr lang="cs-CZ" dirty="0" smtClean="0"/>
              <a:t>základní nabídky editace videa</a:t>
            </a:r>
          </a:p>
          <a:p>
            <a:r>
              <a:rPr lang="cs-CZ" dirty="0" smtClean="0"/>
              <a:t>jednoduché sdílení (např. pomocí </a:t>
            </a:r>
            <a:r>
              <a:rPr lang="cs-CZ" dirty="0" err="1" smtClean="0"/>
              <a:t>Youtube</a:t>
            </a:r>
            <a:r>
              <a:rPr lang="cs-CZ" dirty="0" smtClean="0"/>
              <a:t> nebo </a:t>
            </a:r>
            <a:r>
              <a:rPr lang="cs-CZ" dirty="0" err="1" smtClean="0"/>
              <a:t>myNero</a:t>
            </a:r>
            <a:r>
              <a:rPr lang="cs-CZ" dirty="0" smtClean="0"/>
              <a:t>)</a:t>
            </a:r>
          </a:p>
          <a:p>
            <a:r>
              <a:rPr lang="cs-CZ" dirty="0" smtClean="0"/>
              <a:t>synchronizace s přenosnými zařízeními</a:t>
            </a:r>
          </a:p>
          <a:p>
            <a:r>
              <a:rPr lang="cs-CZ" dirty="0" smtClean="0"/>
              <a:t>propojení s dalšími produkty společnosti Nero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Umožňuje snadno a rychle zkracovat videa, přidávat k nim efekty, vytvářet kapitoly pomocí automatické detekce scén, manuálně nastavit značky kapitol, vytvořit vlastní nabídku z předdefinovaných šablon s animovanými tlačítky, přidat vlastní obrázek pozadí a text, používat obrazovku náhledu na šikovném virtuálním</a:t>
            </a:r>
            <a:r>
              <a:rPr lang="cs-CZ" baseline="0" dirty="0" smtClean="0"/>
              <a:t> dálkovém ovladači pro prohlížení projektu. K dispozici jsou dva režimy úpravy videa – pro začátečníky a pokročilé.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Umožňuje vytvářet kopie nechráněných videí DVD buď v původní velikosti nebo ve snížené velikosti a kvalitě, aby se záznam vešel na disk o jiné kapacitě (tzv. </a:t>
            </a:r>
            <a:r>
              <a:rPr lang="cs-CZ" dirty="0" err="1" smtClean="0"/>
              <a:t>shrinking</a:t>
            </a:r>
            <a:r>
              <a:rPr lang="cs-CZ" dirty="0" smtClean="0"/>
              <a:t>). Z kopírování můžete také vyloučit nežádoucí obsah zdrojového disku (např. titulky nebo zvukové</a:t>
            </a:r>
            <a:r>
              <a:rPr lang="cs-CZ" baseline="0" dirty="0" smtClean="0"/>
              <a:t> stopy </a:t>
            </a:r>
            <a:r>
              <a:rPr lang="cs-CZ" baseline="0" smtClean="0"/>
              <a:t>z vide DVD).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7A0E7-5A0B-46AB-980C-FF39610FB88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freak.cz/art_doc-601DF50D4AB6DCFFC125727C005A265D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1255" y="2924944"/>
            <a:ext cx="8352928" cy="1514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smtClean="0"/>
              <a:t>NERO 11</a:t>
            </a:r>
            <a:br>
              <a:rPr lang="cs-CZ" sz="5400" dirty="0" smtClean="0"/>
            </a:br>
            <a:r>
              <a:rPr lang="cs-CZ" sz="4900" dirty="0" smtClean="0"/>
              <a:t>praktický kurz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6072206"/>
            <a:ext cx="7772400" cy="119970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Ing. Jaroslav Parma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8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857892"/>
            <a:ext cx="964758" cy="857256"/>
          </a:xfrm>
          <a:prstGeom prst="rect">
            <a:avLst/>
          </a:prstGeom>
          <a:noFill/>
        </p:spPr>
      </p:pic>
      <p:pic>
        <p:nvPicPr>
          <p:cNvPr id="17411" name="Picture 3" descr="http://www.tushar-mehta.com/powerpoint/PowerPoint%202007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1587632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Sound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Trax</a:t>
            </a:r>
            <a:endParaRPr lang="cs-CZ" sz="3200" b="1" dirty="0" smtClean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tvorbu disků audio CD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Umožnuje kopírovat LP desky nebo kazety do počítače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Je možné vytvářet formáty 5.1 </a:t>
            </a:r>
            <a:r>
              <a:rPr lang="cs-CZ" sz="2200" dirty="0" err="1" smtClean="0"/>
              <a:t>Surround</a:t>
            </a:r>
            <a:r>
              <a:rPr lang="cs-CZ" sz="2200" dirty="0" smtClean="0"/>
              <a:t> nebo 7.1 </a:t>
            </a:r>
            <a:r>
              <a:rPr lang="cs-CZ" sz="2200" dirty="0" err="1" smtClean="0"/>
              <a:t>Surround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1587632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Back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It</a:t>
            </a:r>
            <a:r>
              <a:rPr lang="cs-CZ" sz="3200" b="1" dirty="0" smtClean="0"/>
              <a:t> Up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zálohování a obnovu dat.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8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2160240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Rescue</a:t>
            </a:r>
            <a:r>
              <a:rPr lang="cs-CZ" sz="3200" b="1" dirty="0" smtClean="0"/>
              <a:t> Agent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obnovení souborů z úložných médií, která byla např. poškozena poškrábáním nebo z nich nelze správně číst kvůli opotřebení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Podporuje tato úložná zařízení: CD, DVD, HD, </a:t>
            </a:r>
            <a:r>
              <a:rPr lang="cs-CZ" sz="2200" dirty="0" err="1" smtClean="0"/>
              <a:t>FlashDisc</a:t>
            </a:r>
            <a:r>
              <a:rPr lang="cs-CZ" sz="2200" dirty="0" smtClean="0"/>
              <a:t>, paměťové karty a diskety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6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Cover</a:t>
            </a:r>
            <a:r>
              <a:rPr lang="cs-CZ" sz="3200" b="1" dirty="0" smtClean="0"/>
              <a:t> Designer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vytváření vlastních prvků obalu, jako jsou brožurky, vsádky a etikety.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Podporuje obaly pro CD, DVD boxy, </a:t>
            </a:r>
            <a:r>
              <a:rPr lang="cs-CZ" sz="2200" dirty="0" err="1" smtClean="0"/>
              <a:t>multiboxy</a:t>
            </a:r>
            <a:r>
              <a:rPr lang="cs-CZ" sz="2200" dirty="0" smtClean="0"/>
              <a:t>, tenké obaly, vizitky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1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Control</a:t>
            </a:r>
            <a:r>
              <a:rPr lang="cs-CZ" sz="3200" b="1" dirty="0" smtClean="0"/>
              <a:t> Center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správu sériových čísel a aktualizací u produktů NERO.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Burning</a:t>
            </a:r>
            <a:r>
              <a:rPr lang="cs-CZ" sz="3200" b="1" dirty="0" smtClean="0"/>
              <a:t> ROM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Slouží k vypalování dat, hudby a filmů na disky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Můžete ukládat zvukové soubory z disku Audio CD na pevný disk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" y="2677356"/>
            <a:ext cx="3862262" cy="3044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435536"/>
            <a:ext cx="4582327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Express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Nabízí výkon a efektivitu Nero </a:t>
            </a:r>
            <a:r>
              <a:rPr lang="cs-CZ" sz="2200" dirty="0" err="1" smtClean="0"/>
              <a:t>Burning</a:t>
            </a:r>
            <a:r>
              <a:rPr lang="cs-CZ" sz="2200" dirty="0" smtClean="0"/>
              <a:t> </a:t>
            </a:r>
            <a:r>
              <a:rPr lang="cs-CZ" sz="2200" dirty="0" err="1" smtClean="0"/>
              <a:t>ROMse</a:t>
            </a:r>
            <a:r>
              <a:rPr lang="cs-CZ" sz="2200" dirty="0" smtClean="0"/>
              <a:t> zjednodušeným uživatelským rozhraním.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69414"/>
            <a:ext cx="1489175" cy="11761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34" y="2996952"/>
            <a:ext cx="1489175" cy="1489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0" y="2257486"/>
            <a:ext cx="71642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4680520"/>
          </a:xfrm>
        </p:spPr>
        <p:txBody>
          <a:bodyPr>
            <a:normAutofit fontScale="92500" lnSpcReduction="20000"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2200" b="1" dirty="0" smtClean="0"/>
              <a:t>Na jaký nosič budu vypalovat?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CD-R, CD-RW, DVD, BD</a:t>
            </a:r>
          </a:p>
          <a:p>
            <a:pPr marL="694944" lvl="2" indent="0">
              <a:buNone/>
            </a:pPr>
            <a:endParaRPr lang="cs-CZ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200" b="1" dirty="0"/>
              <a:t>Co budu </a:t>
            </a:r>
            <a:r>
              <a:rPr lang="cs-CZ" sz="2200" b="1" dirty="0" smtClean="0"/>
              <a:t>vypalovat a v jakém formátu?</a:t>
            </a:r>
            <a:endParaRPr lang="cs-CZ" sz="2200" b="1" dirty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/>
              <a:t>Data, hudbu, </a:t>
            </a:r>
            <a:r>
              <a:rPr lang="cs-CZ" sz="2000" dirty="0" smtClean="0"/>
              <a:t>video</a:t>
            </a:r>
          </a:p>
          <a:p>
            <a:pPr marL="694944" lvl="2" indent="0">
              <a:buNone/>
            </a:pPr>
            <a:endParaRPr lang="cs-CZ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200" b="1" dirty="0" smtClean="0"/>
              <a:t>Podle toho vytvářím</a:t>
            </a:r>
            <a:endParaRPr lang="cs-CZ" sz="2200" b="1" dirty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Datový disk (CD, DVD)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Audio CD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DVD </a:t>
            </a:r>
            <a:r>
              <a:rPr lang="cs-CZ" sz="2000" dirty="0" smtClean="0"/>
              <a:t>Video</a:t>
            </a:r>
          </a:p>
          <a:p>
            <a:pPr marL="980694" lvl="2" indent="-285750">
              <a:buFont typeface="Arial" pitchFamily="34" charset="0"/>
              <a:buChar char="•"/>
            </a:pPr>
            <a:endParaRPr lang="cs-CZ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200" b="1" dirty="0" smtClean="0"/>
              <a:t>Také mohu</a:t>
            </a:r>
            <a:endParaRPr lang="cs-CZ" sz="2200" b="1" dirty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smtClean="0"/>
              <a:t>Provést </a:t>
            </a:r>
            <a:r>
              <a:rPr lang="cs-CZ" sz="2000" dirty="0" smtClean="0"/>
              <a:t>převod Audio CD na MP3</a:t>
            </a:r>
            <a:endParaRPr lang="cs-CZ" sz="2000" dirty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Uložit videostopy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000" dirty="0" smtClean="0"/>
              <a:t>Vytvořit Image </a:t>
            </a:r>
            <a:r>
              <a:rPr lang="cs-CZ" sz="2000" dirty="0" err="1" smtClean="0"/>
              <a:t>Disc</a:t>
            </a:r>
            <a:endParaRPr lang="cs-CZ" sz="2000" dirty="0"/>
          </a:p>
          <a:p>
            <a:pPr marL="694944" lvl="2" indent="0">
              <a:buNone/>
            </a:pPr>
            <a:endParaRPr lang="cs-CZ" sz="2000" dirty="0"/>
          </a:p>
          <a:p>
            <a:pPr marL="980694" lvl="2" indent="-285750"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Typy vytvářených nosičů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4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748307" cy="468052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2200" dirty="0" smtClean="0"/>
              <a:t>Musím rozlišovat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400" b="1" dirty="0" smtClean="0"/>
              <a:t>Hudba</a:t>
            </a:r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Speciální </a:t>
            </a:r>
            <a:r>
              <a:rPr lang="cs-CZ" sz="1800" b="1" dirty="0" smtClean="0"/>
              <a:t>audio formát </a:t>
            </a:r>
            <a:r>
              <a:rPr lang="cs-CZ" sz="1800" dirty="0" smtClean="0"/>
              <a:t>– Audio CD (originální CD a to, co přehraje Audio věž bez MP3)</a:t>
            </a:r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b="1" dirty="0" smtClean="0"/>
              <a:t>„datové“</a:t>
            </a:r>
            <a:r>
              <a:rPr lang="cs-CZ" sz="1800" dirty="0" smtClean="0"/>
              <a:t> formáty – mp3, </a:t>
            </a:r>
            <a:r>
              <a:rPr lang="cs-CZ" sz="1800" dirty="0" err="1" smtClean="0"/>
              <a:t>wav</a:t>
            </a:r>
            <a:r>
              <a:rPr lang="cs-CZ" sz="1800" dirty="0" smtClean="0"/>
              <a:t>, MPEG-4, WMA</a:t>
            </a:r>
          </a:p>
          <a:p>
            <a:pPr marL="1264158" lvl="3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400" b="1" dirty="0" smtClean="0"/>
              <a:t>Video</a:t>
            </a:r>
            <a:endParaRPr lang="cs-CZ" sz="2400" b="1" dirty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/>
              <a:t>Speciální </a:t>
            </a:r>
            <a:r>
              <a:rPr lang="cs-CZ" sz="1800" b="1" dirty="0" smtClean="0"/>
              <a:t>video formát </a:t>
            </a:r>
            <a:r>
              <a:rPr lang="cs-CZ" sz="1800" dirty="0" smtClean="0"/>
              <a:t>(DVD Video) </a:t>
            </a:r>
            <a:r>
              <a:rPr lang="cs-CZ" sz="1800" dirty="0"/>
              <a:t>– </a:t>
            </a:r>
            <a:r>
              <a:rPr lang="cs-CZ" sz="1800" dirty="0" smtClean="0"/>
              <a:t>zdrojové soubory jsou uloženy ve složkách AUDIO_TS a VIDEO_TS </a:t>
            </a:r>
            <a:endParaRPr lang="cs-CZ" sz="1800" dirty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>
                <a:hlinkClick r:id="rId3"/>
              </a:rPr>
              <a:t>„datové“ formáty </a:t>
            </a:r>
            <a:r>
              <a:rPr lang="cs-CZ" sz="1800" dirty="0" smtClean="0"/>
              <a:t>– </a:t>
            </a:r>
            <a:r>
              <a:rPr lang="cs-CZ" sz="1800" dirty="0"/>
              <a:t>AVI, </a:t>
            </a:r>
            <a:r>
              <a:rPr lang="cs-CZ" sz="1800" dirty="0" smtClean="0"/>
              <a:t>MPEG-1, MPEG-2, MPEG-3, MPEG-4, </a:t>
            </a:r>
            <a:r>
              <a:rPr lang="cs-CZ" sz="1800" dirty="0"/>
              <a:t>ASF, </a:t>
            </a:r>
            <a:r>
              <a:rPr lang="cs-CZ" sz="1800" dirty="0" smtClean="0"/>
              <a:t>WMV, </a:t>
            </a:r>
            <a:r>
              <a:rPr lang="cs-CZ" sz="1800" dirty="0" err="1" smtClean="0"/>
              <a:t>Quicktime</a:t>
            </a:r>
            <a:r>
              <a:rPr lang="cs-CZ" sz="1800" dirty="0" smtClean="0"/>
              <a:t>, </a:t>
            </a:r>
            <a:r>
              <a:rPr lang="cs-CZ" sz="1800" dirty="0" err="1" smtClean="0"/>
              <a:t>RealVideo</a:t>
            </a:r>
            <a:r>
              <a:rPr lang="cs-CZ" sz="1800" dirty="0" smtClean="0"/>
              <a:t>, </a:t>
            </a:r>
            <a:r>
              <a:rPr lang="cs-CZ" sz="1800" dirty="0" err="1"/>
              <a:t>DivX</a:t>
            </a:r>
            <a:r>
              <a:rPr lang="cs-CZ" sz="1800" dirty="0"/>
              <a:t> 3.11a </a:t>
            </a:r>
            <a:r>
              <a:rPr lang="cs-CZ" sz="1800" dirty="0" err="1" smtClean="0"/>
              <a:t>Alpha</a:t>
            </a:r>
            <a:r>
              <a:rPr lang="cs-CZ" sz="1800" dirty="0" smtClean="0"/>
              <a:t>, </a:t>
            </a:r>
            <a:r>
              <a:rPr lang="cs-CZ" sz="1800" dirty="0" err="1"/>
              <a:t>DivX</a:t>
            </a:r>
            <a:r>
              <a:rPr lang="cs-CZ" sz="1800" dirty="0"/>
              <a:t> 4, </a:t>
            </a:r>
            <a:r>
              <a:rPr lang="cs-CZ" sz="1800" dirty="0" err="1"/>
              <a:t>DivX</a:t>
            </a:r>
            <a:r>
              <a:rPr lang="cs-CZ" sz="1800" dirty="0"/>
              <a:t> 5, </a:t>
            </a:r>
            <a:r>
              <a:rPr lang="cs-CZ" sz="1800" dirty="0" err="1" smtClean="0"/>
              <a:t>XviD</a:t>
            </a:r>
            <a:r>
              <a:rPr lang="cs-CZ" sz="1800" dirty="0" smtClean="0"/>
              <a:t>, </a:t>
            </a:r>
            <a:r>
              <a:rPr lang="cs-CZ" sz="1800" dirty="0" smtClean="0"/>
              <a:t>DV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Typy vytvářených nosičů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5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4968552"/>
          </a:xfrm>
        </p:spPr>
        <p:txBody>
          <a:bodyPr>
            <a:normAutofit/>
          </a:bodyPr>
          <a:lstStyle/>
          <a:p>
            <a:pPr marL="980694" lvl="2" indent="-285750">
              <a:buFont typeface="Arial" pitchFamily="34" charset="0"/>
              <a:buChar char="•"/>
            </a:pPr>
            <a:r>
              <a:rPr lang="cs-CZ" sz="2400" b="1" dirty="0" smtClean="0"/>
              <a:t>Rychlost vypalování</a:t>
            </a:r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U datových CD a DVD je to v podstatě jedno, přesto se doporučuje max</a:t>
            </a:r>
            <a:r>
              <a:rPr lang="cs-CZ" sz="1800" dirty="0" smtClean="0"/>
              <a:t>. 32x (u CD)</a:t>
            </a:r>
            <a:endParaRPr lang="cs-CZ" sz="1800" dirty="0" smtClean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U Audio CD pro přehrávání na audio věžích doporučuji 4x, max. 8x (pokud to vypalovačka umí)</a:t>
            </a:r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U DVD Video doporučuji max. 8x s ohledem na DVD přehrávače</a:t>
            </a:r>
          </a:p>
          <a:p>
            <a:pPr marL="1264158" lvl="3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400" b="1" dirty="0" smtClean="0"/>
              <a:t>Zaplnění disku</a:t>
            </a:r>
            <a:endParaRPr lang="cs-CZ" sz="2400" b="1" dirty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U CD 74 min/650 MB – nesmím vidět žlutý proužek</a:t>
            </a:r>
            <a:endParaRPr lang="cs-CZ" sz="1800" dirty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/>
              <a:t>U CD </a:t>
            </a:r>
            <a:r>
              <a:rPr lang="cs-CZ" sz="1800" dirty="0" smtClean="0"/>
              <a:t>80 min/700 </a:t>
            </a:r>
            <a:r>
              <a:rPr lang="cs-CZ" sz="1800" dirty="0"/>
              <a:t>MB – </a:t>
            </a:r>
            <a:r>
              <a:rPr lang="cs-CZ" sz="1800" dirty="0" smtClean="0"/>
              <a:t>mohu </a:t>
            </a:r>
            <a:r>
              <a:rPr lang="cs-CZ" sz="1800" dirty="0"/>
              <a:t>vidět žlutý </a:t>
            </a:r>
            <a:r>
              <a:rPr lang="cs-CZ" sz="1800" dirty="0" smtClean="0"/>
              <a:t>proužek, nesmím vidět červený</a:t>
            </a:r>
          </a:p>
          <a:p>
            <a:pPr marL="1264158" lvl="3" indent="-285750">
              <a:buFont typeface="Arial" pitchFamily="34" charset="0"/>
              <a:buChar char="•"/>
            </a:pPr>
            <a:endParaRPr lang="cs-CZ" sz="1800" dirty="0" smtClean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400" b="1" dirty="0" smtClean="0"/>
              <a:t>Vypalování video souborů </a:t>
            </a:r>
            <a:r>
              <a:rPr lang="en-US" sz="2400" b="1" dirty="0" smtClean="0"/>
              <a:t>&gt;</a:t>
            </a:r>
            <a:r>
              <a:rPr lang="cs-CZ" sz="2400" b="1" dirty="0" smtClean="0"/>
              <a:t>2GB</a:t>
            </a:r>
            <a:endParaRPr lang="cs-CZ" sz="2400" b="1" dirty="0"/>
          </a:p>
          <a:p>
            <a:pPr marL="1264158" lvl="3" indent="-285750">
              <a:buFont typeface="Arial" pitchFamily="34" charset="0"/>
              <a:buChar char="•"/>
            </a:pPr>
            <a:r>
              <a:rPr lang="cs-CZ" sz="1800" dirty="0" smtClean="0"/>
              <a:t>Musím vybrat možnost DVD – UDF (ne DVD-Video)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Praktické poznámky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251927"/>
          </a:xfrm>
        </p:spPr>
        <p:txBody>
          <a:bodyPr>
            <a:normAutofit/>
          </a:bodyPr>
          <a:lstStyle/>
          <a:p>
            <a:r>
              <a:rPr lang="cs-CZ" dirty="0" smtClean="0"/>
              <a:t>Instalace programu NERO 11 Trial</a:t>
            </a:r>
          </a:p>
          <a:p>
            <a:r>
              <a:rPr lang="cs-CZ" dirty="0" smtClean="0"/>
              <a:t>Popis programu, jeho součástí</a:t>
            </a:r>
          </a:p>
          <a:p>
            <a:r>
              <a:rPr lang="cs-CZ" dirty="0" smtClean="0"/>
              <a:t>Typy vytvářených nosičů</a:t>
            </a:r>
          </a:p>
          <a:p>
            <a:r>
              <a:rPr lang="cs-CZ" dirty="0" smtClean="0"/>
              <a:t>Nero Express</a:t>
            </a:r>
          </a:p>
          <a:p>
            <a:r>
              <a:rPr lang="cs-CZ" dirty="0" smtClean="0"/>
              <a:t>Nero </a:t>
            </a:r>
            <a:r>
              <a:rPr lang="cs-CZ" dirty="0" err="1" smtClean="0"/>
              <a:t>Burning</a:t>
            </a:r>
            <a:r>
              <a:rPr lang="cs-CZ" dirty="0" smtClean="0"/>
              <a:t> ROM</a:t>
            </a:r>
          </a:p>
          <a:p>
            <a:r>
              <a:rPr lang="cs-CZ" dirty="0" smtClean="0"/>
              <a:t>Nero Video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školení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65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Burning</a:t>
            </a:r>
            <a:r>
              <a:rPr lang="cs-CZ" sz="3200" b="1" dirty="0" smtClean="0"/>
              <a:t> ROM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Slouží k vypalování dat, hudby a filmů na disky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Můžete ukládat zvukové soubory z disku Audio CD na pevný disk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" y="2677356"/>
            <a:ext cx="3862262" cy="3044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435536"/>
            <a:ext cx="4582327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980728"/>
            <a:ext cx="8676299" cy="2160240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Express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Nabízí výkon a efektivitu Nero </a:t>
            </a:r>
            <a:r>
              <a:rPr lang="cs-CZ" sz="2200" dirty="0" err="1" smtClean="0"/>
              <a:t>Burning</a:t>
            </a:r>
            <a:r>
              <a:rPr lang="cs-CZ" sz="2200" dirty="0" smtClean="0"/>
              <a:t> </a:t>
            </a:r>
            <a:r>
              <a:rPr lang="cs-CZ" sz="2200" dirty="0" err="1" smtClean="0"/>
              <a:t>ROMse</a:t>
            </a:r>
            <a:r>
              <a:rPr lang="cs-CZ" sz="2200" dirty="0" smtClean="0"/>
              <a:t> zjednodušeným uživatelským rozhraním.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69414"/>
            <a:ext cx="1489175" cy="11761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34" y="2996952"/>
            <a:ext cx="1489175" cy="1489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0" y="2257486"/>
            <a:ext cx="71642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4717" y="980728"/>
            <a:ext cx="8676299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800" dirty="0" smtClean="0"/>
              <a:t>Datové </a:t>
            </a:r>
            <a:r>
              <a:rPr lang="cs-CZ" sz="2800" dirty="0"/>
              <a:t>CD (vytvoření nového)</a:t>
            </a:r>
          </a:p>
          <a:p>
            <a:pPr lvl="0"/>
            <a:r>
              <a:rPr lang="cs-CZ" sz="2800" dirty="0"/>
              <a:t>Datové DVD (vytvoření nového)</a:t>
            </a:r>
          </a:p>
          <a:p>
            <a:pPr lvl="0"/>
            <a:r>
              <a:rPr lang="cs-CZ" sz="2800" dirty="0"/>
              <a:t>Audio CD (vytvoření z MP3)</a:t>
            </a:r>
          </a:p>
          <a:p>
            <a:pPr lvl="0"/>
            <a:r>
              <a:rPr lang="cs-CZ" sz="2800" dirty="0"/>
              <a:t>DVD Video (ukázka)</a:t>
            </a:r>
          </a:p>
          <a:p>
            <a:pPr lvl="0"/>
            <a:r>
              <a:rPr lang="cs-CZ" sz="2800" dirty="0"/>
              <a:t>Převod Audio CD na MP3 </a:t>
            </a:r>
            <a:r>
              <a:rPr lang="cs-CZ" sz="2600" dirty="0"/>
              <a:t>(volba formátu MP4, WAV)</a:t>
            </a:r>
            <a:endParaRPr lang="cs-CZ" sz="2800" dirty="0"/>
          </a:p>
          <a:p>
            <a:pPr lvl="0"/>
            <a:r>
              <a:rPr lang="cs-CZ" sz="2800" dirty="0"/>
              <a:t>Kopírování CD</a:t>
            </a:r>
          </a:p>
          <a:p>
            <a:pPr lvl="0"/>
            <a:r>
              <a:rPr lang="cs-CZ" sz="2800" dirty="0"/>
              <a:t>Kopírování DVD</a:t>
            </a:r>
          </a:p>
          <a:p>
            <a:pPr lvl="0"/>
            <a:r>
              <a:rPr lang="cs-CZ" sz="2800" dirty="0"/>
              <a:t>Kopírování originálního DVD </a:t>
            </a:r>
            <a:r>
              <a:rPr lang="cs-CZ" sz="2600" dirty="0"/>
              <a:t>(</a:t>
            </a:r>
            <a:r>
              <a:rPr lang="en-US" sz="2600" dirty="0"/>
              <a:t>&gt;</a:t>
            </a:r>
            <a:r>
              <a:rPr lang="cs-CZ" sz="2600" dirty="0"/>
              <a:t>4,7 GB) </a:t>
            </a:r>
            <a:r>
              <a:rPr lang="cs-CZ" sz="2600" dirty="0" err="1"/>
              <a:t>Shrink</a:t>
            </a:r>
            <a:endParaRPr lang="cs-CZ" sz="2800" dirty="0"/>
          </a:p>
          <a:p>
            <a:pPr lvl="0"/>
            <a:r>
              <a:rPr lang="cs-CZ" sz="2800" dirty="0"/>
              <a:t>Vytvoření obrazu disku</a:t>
            </a:r>
          </a:p>
          <a:p>
            <a:pPr lvl="0"/>
            <a:r>
              <a:rPr lang="cs-CZ" sz="2800" dirty="0"/>
              <a:t>Vypálení obrazu </a:t>
            </a:r>
            <a:r>
              <a:rPr lang="cs-CZ" sz="2800" dirty="0" smtClean="0"/>
              <a:t>disku</a:t>
            </a:r>
          </a:p>
          <a:p>
            <a:pPr lvl="0" algn="ctr"/>
            <a:r>
              <a:rPr lang="cs-CZ" sz="2800" dirty="0" smtClean="0"/>
              <a:t>ZDROJ – ULOŽ TO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Praktická část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 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Ing. Jaroslav Parma</a:t>
            </a:r>
          </a:p>
          <a:p>
            <a:r>
              <a:rPr lang="cs-CZ" dirty="0" smtClean="0"/>
              <a:t>Parma.mu@</a:t>
            </a:r>
            <a:r>
              <a:rPr lang="cs-CZ" dirty="0" err="1" smtClean="0"/>
              <a:t>boskovice.cz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251927"/>
          </a:xfrm>
        </p:spPr>
        <p:txBody>
          <a:bodyPr>
            <a:normAutofit/>
          </a:bodyPr>
          <a:lstStyle/>
          <a:p>
            <a:r>
              <a:rPr lang="cs-CZ" dirty="0" smtClean="0"/>
              <a:t>Instalace programu NERO 11 Trial</a:t>
            </a:r>
          </a:p>
          <a:p>
            <a:pPr lvl="1"/>
            <a:r>
              <a:rPr lang="cs-CZ" dirty="0" smtClean="0"/>
              <a:t>Verze Trial je plnohodnotná verze NERO 11, ale časově omezená na 15 dnů</a:t>
            </a:r>
          </a:p>
          <a:p>
            <a:pPr lvl="1"/>
            <a:r>
              <a:rPr lang="cs-CZ" dirty="0" smtClean="0"/>
              <a:t>Z </a:t>
            </a:r>
            <a:r>
              <a:rPr lang="cs-CZ" dirty="0" smtClean="0">
                <a:hlinkClick r:id="rId3"/>
              </a:rPr>
              <a:t>www.nero.com</a:t>
            </a:r>
            <a:r>
              <a:rPr lang="cs-CZ" dirty="0" smtClean="0"/>
              <a:t> si stáhnete </a:t>
            </a:r>
            <a:r>
              <a:rPr lang="cs-CZ" dirty="0"/>
              <a:t>instalační soubor (</a:t>
            </a:r>
            <a:r>
              <a:rPr lang="cs-CZ" dirty="0" smtClean="0"/>
              <a:t>Nero-11.2.01000_trial.exe) a nainstalujete na PC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Instalace </a:t>
            </a:r>
            <a:r>
              <a:rPr lang="cs-CZ" dirty="0"/>
              <a:t>programu NERO 11 </a:t>
            </a:r>
            <a:r>
              <a:rPr lang="cs-CZ" dirty="0" smtClean="0"/>
              <a:t>Trial</a:t>
            </a:r>
            <a:endParaRPr lang="cs-CZ" dirty="0"/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867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nainstalování programu NERO 11 získáváte tyto aplikace: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256490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/>
              <a:t>Kwik</a:t>
            </a:r>
            <a:r>
              <a:rPr lang="cs-CZ" sz="2400" dirty="0"/>
              <a:t> Media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Video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New </a:t>
            </a:r>
            <a:r>
              <a:rPr lang="cs-CZ" sz="2400" dirty="0" smtClean="0"/>
              <a:t>Nero </a:t>
            </a:r>
            <a:r>
              <a:rPr lang="cs-CZ" sz="2400" dirty="0"/>
              <a:t>Media Browser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/>
              <a:t>Recode</a:t>
            </a:r>
            <a:endParaRPr lang="cs-CZ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/>
              <a:t>Wave</a:t>
            </a:r>
            <a:r>
              <a:rPr lang="cs-CZ" sz="2400" dirty="0"/>
              <a:t> Editor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/>
              <a:t>Sound</a:t>
            </a:r>
            <a:r>
              <a:rPr lang="cs-CZ" sz="2400" dirty="0"/>
              <a:t> </a:t>
            </a:r>
            <a:r>
              <a:rPr lang="cs-CZ" sz="2400" dirty="0" err="1" smtClean="0"/>
              <a:t>Trax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27984" y="2493445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/>
              <a:t>Back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Up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smtClean="0"/>
              <a:t>Express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Nero </a:t>
            </a:r>
            <a:r>
              <a:rPr lang="cs-CZ" sz="2400" dirty="0" err="1" smtClean="0"/>
              <a:t>Rescue</a:t>
            </a:r>
            <a:r>
              <a:rPr lang="cs-CZ" sz="2400" dirty="0" smtClean="0"/>
              <a:t> Agent</a:t>
            </a:r>
            <a:endParaRPr lang="cs-CZ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Nero </a:t>
            </a:r>
            <a:r>
              <a:rPr lang="cs-CZ" sz="2400" dirty="0" err="1" smtClean="0"/>
              <a:t>Burning</a:t>
            </a:r>
            <a:r>
              <a:rPr lang="cs-CZ" sz="2400" dirty="0" smtClean="0"/>
              <a:t> ROM</a:t>
            </a:r>
            <a:endParaRPr lang="cs-CZ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 smtClean="0"/>
              <a:t>Cover</a:t>
            </a:r>
            <a:r>
              <a:rPr lang="cs-CZ" sz="2400" dirty="0" smtClean="0"/>
              <a:t> Designer</a:t>
            </a:r>
            <a:endParaRPr lang="cs-CZ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/>
              <a:t>Nero </a:t>
            </a:r>
            <a:r>
              <a:rPr lang="cs-CZ" sz="2400" dirty="0" err="1" smtClean="0"/>
              <a:t>Control</a:t>
            </a:r>
            <a:r>
              <a:rPr lang="cs-CZ" sz="2400" dirty="0" smtClean="0"/>
              <a:t> Center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0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315" y="980728"/>
            <a:ext cx="8229600" cy="1587632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/>
              <a:t>Nero </a:t>
            </a:r>
            <a:r>
              <a:rPr lang="cs-CZ" sz="3200" b="1" dirty="0" err="1"/>
              <a:t>Kwik</a:t>
            </a:r>
            <a:r>
              <a:rPr lang="cs-CZ" sz="3200" b="1" dirty="0"/>
              <a:t> </a:t>
            </a:r>
            <a:r>
              <a:rPr lang="cs-CZ" sz="3200" b="1" dirty="0" smtClean="0"/>
              <a:t>Media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Komplexní SW pro správu médií, jako jsou fotografie, videa a hudba. 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92508"/>
            <a:ext cx="4915646" cy="37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315" y="980728"/>
            <a:ext cx="8229600" cy="1587632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/>
              <a:t>Nero </a:t>
            </a:r>
            <a:r>
              <a:rPr lang="cs-CZ" sz="3200" b="1" dirty="0" smtClean="0"/>
              <a:t>VIDEO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SW pro natáčení, úpravy a vypalování filmů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75813"/>
            <a:ext cx="5863036" cy="41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315" y="980728"/>
            <a:ext cx="8229600" cy="1587632"/>
          </a:xfrm>
        </p:spPr>
        <p:txBody>
          <a:bodyPr>
            <a:normAutofit fontScale="92500"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New Nero Media Browser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Integrovaný boční panel, který umožňuje pomocí jednoho kliknutí otevřít všechny vaše uspořádané fotky, hudbu a videa v aplikaci, ve které právě pracujete. 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7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315" y="980728"/>
            <a:ext cx="8229600" cy="1587632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Recode</a:t>
            </a:r>
            <a:endParaRPr lang="cs-CZ" sz="3200" b="1" dirty="0" smtClean="0"/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Aplikace pro ořezávání nechráněných videí DVD a pro konverzi videí.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32243"/>
            <a:ext cx="4968552" cy="39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315" y="980728"/>
            <a:ext cx="8229600" cy="1587632"/>
          </a:xfrm>
        </p:spPr>
        <p:txBody>
          <a:bodyPr>
            <a:norm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3200" b="1" dirty="0" smtClean="0"/>
              <a:t>Nero </a:t>
            </a:r>
            <a:r>
              <a:rPr lang="cs-CZ" sz="3200" b="1" dirty="0" err="1" smtClean="0"/>
              <a:t>Wave</a:t>
            </a:r>
            <a:r>
              <a:rPr lang="cs-CZ" sz="3200" b="1" dirty="0" smtClean="0"/>
              <a:t> Editor</a:t>
            </a:r>
          </a:p>
          <a:p>
            <a:pPr marL="980694" lvl="2" indent="-285750">
              <a:buFont typeface="Arial" pitchFamily="34" charset="0"/>
              <a:buChar char="•"/>
            </a:pPr>
            <a:r>
              <a:rPr lang="cs-CZ" sz="2200" dirty="0" smtClean="0"/>
              <a:t>Umožňuje nahrávat hudbu a upravovat zvukové soubory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Popis programu, jeho součástí</a:t>
            </a:r>
          </a:p>
        </p:txBody>
      </p:sp>
      <p:pic>
        <p:nvPicPr>
          <p:cNvPr id="4" name="Obrázek 3" descr="esf_eu_oplzz_Podporujeme_horizontal_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46021"/>
            <a:ext cx="4714908" cy="4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orsonvti.com/Microsoft_Office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848"/>
            <a:ext cx="642942" cy="57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1532</TotalTime>
  <Words>1051</Words>
  <Application>Microsoft Office PowerPoint</Application>
  <PresentationFormat>Předvádění na obrazovce (4:3)</PresentationFormat>
  <Paragraphs>163</Paragraphs>
  <Slides>23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Concourse</vt:lpstr>
      <vt:lpstr>NERO 11 praktický kurz</vt:lpstr>
      <vt:lpstr>Obsah školení</vt:lpstr>
      <vt:lpstr>Instalace programu NERO 11 Trial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Popis programu, jeho součástí</vt:lpstr>
      <vt:lpstr>Typy vytvářených nosičů</vt:lpstr>
      <vt:lpstr>Typy vytvářených nosičů</vt:lpstr>
      <vt:lpstr>Praktické poznámky</vt:lpstr>
      <vt:lpstr>Popis programu, jeho součástí</vt:lpstr>
      <vt:lpstr>Popis programu, jeho součástí</vt:lpstr>
      <vt:lpstr>Praktická část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Office Word 2007</dc:title>
  <dc:creator>hanz</dc:creator>
  <cp:lastModifiedBy>Parma Jaroslav</cp:lastModifiedBy>
  <cp:revision>127</cp:revision>
  <dcterms:created xsi:type="dcterms:W3CDTF">2010-02-02T20:08:29Z</dcterms:created>
  <dcterms:modified xsi:type="dcterms:W3CDTF">2012-06-21T05:56:44Z</dcterms:modified>
</cp:coreProperties>
</file>