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9" r:id="rId4"/>
    <p:sldId id="270" r:id="rId5"/>
    <p:sldId id="284" r:id="rId6"/>
    <p:sldId id="282" r:id="rId7"/>
    <p:sldId id="283" r:id="rId8"/>
    <p:sldId id="266" r:id="rId9"/>
  </p:sldIdLst>
  <p:sldSz cx="9144000" cy="6858000" type="screen4x3"/>
  <p:notesSz cx="67691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  <a:srgbClr val="009999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4" autoAdjust="0"/>
    <p:restoredTop sz="88342" autoAdjust="0"/>
  </p:normalViewPr>
  <p:slideViewPr>
    <p:cSldViewPr>
      <p:cViewPr varScale="1">
        <p:scale>
          <a:sx n="65" d="100"/>
          <a:sy n="65" d="100"/>
        </p:scale>
        <p:origin x="-6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86" y="-108"/>
      </p:cViewPr>
      <p:guideLst>
        <p:guide orient="horz" pos="3120"/>
        <p:guide pos="21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27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34257" y="0"/>
            <a:ext cx="293327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849A6-C86B-44FF-9FD0-6F092875CF3A}" type="datetimeFigureOut">
              <a:rPr lang="cs-CZ" smtClean="0"/>
              <a:pPr/>
              <a:t>5.9.2012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6910" y="4705350"/>
            <a:ext cx="541528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3327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34257" y="9408981"/>
            <a:ext cx="293327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E7A0E7-5A0B-46AB-980C-FF39610FB8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6406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auto" hangingPunct="1"/>
            <a:endParaRPr lang="cs-CZ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9/5/2012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9/5/2012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9/5/2012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3500438"/>
            <a:ext cx="8352928" cy="151273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5400" dirty="0" smtClean="0"/>
              <a:t>MS Office 2010</a:t>
            </a:r>
            <a:br>
              <a:rPr lang="cs-CZ" sz="5400" dirty="0" smtClean="0"/>
            </a:br>
            <a:r>
              <a:rPr lang="cs-CZ" sz="5400" dirty="0" smtClean="0"/>
              <a:t>aktualizační kurz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6072206"/>
            <a:ext cx="7772400" cy="1199704"/>
          </a:xfrm>
        </p:spPr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Ing. Jaroslav Parma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14290"/>
            <a:ext cx="8643998" cy="89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268759"/>
            <a:ext cx="2232248" cy="2060135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156985"/>
            <a:ext cx="2664296" cy="2283682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021288"/>
            <a:ext cx="808145" cy="6926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251927"/>
          </a:xfrm>
        </p:spPr>
        <p:txBody>
          <a:bodyPr>
            <a:normAutofit/>
          </a:bodyPr>
          <a:lstStyle/>
          <a:p>
            <a:r>
              <a:rPr lang="cs-CZ" dirty="0" smtClean="0"/>
              <a:t>Seznámení s MS OFFICE 2010</a:t>
            </a:r>
          </a:p>
          <a:p>
            <a:r>
              <a:rPr lang="cs-CZ" dirty="0" smtClean="0"/>
              <a:t>PROCVIČENÍ PROGRAMŮ MS OFFICE 2010</a:t>
            </a:r>
          </a:p>
          <a:p>
            <a:r>
              <a:rPr lang="cs-CZ" dirty="0" smtClean="0"/>
              <a:t>DISKUSE</a:t>
            </a:r>
          </a:p>
          <a:p>
            <a:r>
              <a:rPr lang="cs-CZ" dirty="0" smtClean="0"/>
              <a:t>ZÁVĚR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školení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6220214"/>
            <a:ext cx="576064" cy="4937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4315" y="1412776"/>
            <a:ext cx="8229600" cy="4947096"/>
          </a:xfrm>
        </p:spPr>
        <p:txBody>
          <a:bodyPr>
            <a:normAutofit fontScale="92500" lnSpcReduction="20000"/>
          </a:bodyPr>
          <a:lstStyle/>
          <a:p>
            <a:r>
              <a:rPr lang="cs-CZ" sz="3900" b="1" dirty="0"/>
              <a:t>Základní součásti MS OFFICE 2010</a:t>
            </a:r>
          </a:p>
          <a:p>
            <a:pPr lvl="1"/>
            <a:r>
              <a:rPr lang="cs-CZ" sz="3200" b="1" dirty="0">
                <a:solidFill>
                  <a:srgbClr val="0070C0"/>
                </a:solidFill>
              </a:rPr>
              <a:t>Microsoft Word </a:t>
            </a:r>
            <a:r>
              <a:rPr lang="cs-CZ" sz="3000" dirty="0"/>
              <a:t>(textový procesor)</a:t>
            </a:r>
          </a:p>
          <a:p>
            <a:pPr lvl="1"/>
            <a:r>
              <a:rPr lang="cs-CZ" sz="3200" b="1" dirty="0">
                <a:solidFill>
                  <a:srgbClr val="00B050"/>
                </a:solidFill>
              </a:rPr>
              <a:t>Microsoft Excel </a:t>
            </a:r>
            <a:r>
              <a:rPr lang="cs-CZ" sz="3000" dirty="0"/>
              <a:t>(tabulkový kalkulátor)</a:t>
            </a:r>
          </a:p>
          <a:p>
            <a:pPr lvl="1"/>
            <a:r>
              <a:rPr lang="cs-CZ" sz="3200" b="1" dirty="0">
                <a:solidFill>
                  <a:schemeClr val="accent3"/>
                </a:solidFill>
              </a:rPr>
              <a:t>Microsoft PowerPoint </a:t>
            </a:r>
            <a:r>
              <a:rPr lang="cs-CZ" sz="3000" dirty="0"/>
              <a:t>(program pro vytváření prezentací)</a:t>
            </a:r>
            <a:endParaRPr lang="cs-CZ" sz="3200" dirty="0"/>
          </a:p>
          <a:p>
            <a:pPr lvl="1"/>
            <a:r>
              <a:rPr lang="cs-CZ" sz="3200" b="1" dirty="0">
                <a:solidFill>
                  <a:srgbClr val="6600CC"/>
                </a:solidFill>
              </a:rPr>
              <a:t>Microsoft OneNote </a:t>
            </a:r>
            <a:r>
              <a:rPr lang="cs-CZ" sz="3000" dirty="0"/>
              <a:t>(program pro vytváření textových nebo grafických poznámek)</a:t>
            </a:r>
            <a:endParaRPr lang="cs-CZ" sz="3200" dirty="0"/>
          </a:p>
          <a:p>
            <a:pPr lvl="1"/>
            <a:r>
              <a:rPr lang="cs-CZ" sz="3200" b="1" dirty="0">
                <a:solidFill>
                  <a:srgbClr val="FFC000"/>
                </a:solidFill>
              </a:rPr>
              <a:t>Microsoft Outlook </a:t>
            </a:r>
            <a:r>
              <a:rPr lang="cs-CZ" sz="3000" dirty="0"/>
              <a:t>(e-mailový klient)</a:t>
            </a:r>
          </a:p>
          <a:p>
            <a:pPr lvl="1"/>
            <a:r>
              <a:rPr lang="cs-CZ" sz="3200" b="1" dirty="0">
                <a:solidFill>
                  <a:srgbClr val="339966"/>
                </a:solidFill>
              </a:rPr>
              <a:t>Microsoft Access </a:t>
            </a:r>
            <a:r>
              <a:rPr lang="cs-CZ" sz="3000" dirty="0"/>
              <a:t>(databázový program)</a:t>
            </a:r>
          </a:p>
          <a:p>
            <a:pPr lvl="1"/>
            <a:r>
              <a:rPr lang="cs-CZ" sz="3200" b="1" dirty="0">
                <a:solidFill>
                  <a:srgbClr val="009999"/>
                </a:solidFill>
              </a:rPr>
              <a:t>Microsoft Publisher </a:t>
            </a:r>
            <a:r>
              <a:rPr lang="cs-CZ" sz="3000" dirty="0"/>
              <a:t>(aplikace pro vytváření webových stránek v HTML)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MS OFFICE 2010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6220214"/>
            <a:ext cx="576064" cy="4937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4315" y="1268760"/>
            <a:ext cx="8229600" cy="4875088"/>
          </a:xfrm>
        </p:spPr>
        <p:txBody>
          <a:bodyPr>
            <a:normAutofit/>
          </a:bodyPr>
          <a:lstStyle/>
          <a:p>
            <a:r>
              <a:rPr lang="cs-CZ" dirty="0" smtClean="0"/>
              <a:t>Složku </a:t>
            </a:r>
            <a:r>
              <a:rPr lang="cs-CZ" b="1" dirty="0" smtClean="0"/>
              <a:t>„</a:t>
            </a:r>
            <a:r>
              <a:rPr lang="cs-CZ" b="1" dirty="0" err="1" smtClean="0"/>
              <a:t>zadani</a:t>
            </a:r>
            <a:r>
              <a:rPr lang="cs-CZ" b="1" dirty="0" smtClean="0"/>
              <a:t>“</a:t>
            </a:r>
            <a:r>
              <a:rPr lang="cs-CZ" dirty="0" smtClean="0"/>
              <a:t>, uloženou na systémovém disku „</a:t>
            </a:r>
            <a:r>
              <a:rPr lang="cs-CZ" dirty="0" err="1" smtClean="0"/>
              <a:t>uzivatel</a:t>
            </a:r>
            <a:r>
              <a:rPr lang="cs-CZ" dirty="0" smtClean="0"/>
              <a:t>/MS OFFICE“, si zkopírujte na </a:t>
            </a:r>
            <a:r>
              <a:rPr lang="cs-CZ" dirty="0" err="1" smtClean="0"/>
              <a:t>flash</a:t>
            </a:r>
            <a:r>
              <a:rPr lang="cs-CZ" dirty="0" smtClean="0"/>
              <a:t> </a:t>
            </a:r>
            <a:r>
              <a:rPr lang="cs-CZ" dirty="0" err="1" smtClean="0"/>
              <a:t>disc</a:t>
            </a:r>
            <a:r>
              <a:rPr lang="cs-CZ" dirty="0" smtClean="0"/>
              <a:t> nebo na plochu PC.</a:t>
            </a:r>
          </a:p>
          <a:p>
            <a:pPr marL="109728" indent="0">
              <a:buNone/>
            </a:pPr>
            <a:endParaRPr lang="cs-CZ" dirty="0" smtClean="0"/>
          </a:p>
          <a:p>
            <a:r>
              <a:rPr lang="cs-CZ" dirty="0" smtClean="0"/>
              <a:t>Všechny úkoly budete vypracovávat ve </a:t>
            </a:r>
            <a:r>
              <a:rPr lang="cs-CZ" b="1" dirty="0" smtClean="0"/>
              <a:t>svých pracovních složkách</a:t>
            </a:r>
            <a:r>
              <a:rPr lang="cs-CZ" dirty="0"/>
              <a:t>!</a:t>
            </a:r>
            <a:r>
              <a:rPr lang="cs-CZ" dirty="0" smtClean="0"/>
              <a:t> Nikdo nebude měnit dokumenty ve zdrojové složce „</a:t>
            </a:r>
            <a:r>
              <a:rPr lang="cs-CZ" dirty="0" err="1" smtClean="0"/>
              <a:t>zadani</a:t>
            </a:r>
            <a:r>
              <a:rPr lang="cs-CZ" dirty="0" smtClean="0"/>
              <a:t>“!</a:t>
            </a:r>
          </a:p>
          <a:p>
            <a:endParaRPr lang="cs-CZ" dirty="0"/>
          </a:p>
          <a:p>
            <a:r>
              <a:rPr lang="cs-CZ" dirty="0" smtClean="0"/>
              <a:t>Na závěr školení si každý vytiskne osvědčení. Vzor je ve složce: </a:t>
            </a:r>
            <a:br>
              <a:rPr lang="cs-CZ" dirty="0" smtClean="0"/>
            </a:br>
            <a:r>
              <a:rPr lang="cs-CZ" b="1" dirty="0" err="1" smtClean="0"/>
              <a:t>uzivatel</a:t>
            </a:r>
            <a:r>
              <a:rPr lang="cs-CZ" b="1" dirty="0" smtClean="0"/>
              <a:t>/MS OFFICE/osvědčení</a:t>
            </a:r>
          </a:p>
          <a:p>
            <a:pPr marL="109728" indent="0">
              <a:buNone/>
            </a:pPr>
            <a:endParaRPr lang="cs-CZ" b="1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Procvičení programů MS OFFICE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r>
              <a:rPr lang="cs-CZ" dirty="0" smtClean="0"/>
              <a:t>Samostatná práce s </a:t>
            </a:r>
            <a:r>
              <a:rPr lang="cs-CZ" dirty="0" err="1" smtClean="0"/>
              <a:t>cvičnýmy</a:t>
            </a:r>
            <a:r>
              <a:rPr lang="cs-CZ" dirty="0" smtClean="0"/>
              <a:t> úkoly:</a:t>
            </a:r>
          </a:p>
          <a:p>
            <a:pPr lvl="1"/>
            <a:r>
              <a:rPr lang="cs-CZ" b="1" dirty="0" smtClean="0"/>
              <a:t>Úkol č. 01 </a:t>
            </a:r>
            <a:r>
              <a:rPr lang="cs-CZ" dirty="0" smtClean="0"/>
              <a:t>– Vyhledávání na internetu a import textů do MS – WORD, formátování textu.</a:t>
            </a:r>
          </a:p>
          <a:p>
            <a:pPr marL="393192" lvl="1" indent="0">
              <a:buNone/>
            </a:pPr>
            <a:endParaRPr lang="cs-CZ" dirty="0" smtClean="0"/>
          </a:p>
          <a:p>
            <a:pPr lvl="1"/>
            <a:r>
              <a:rPr lang="cs-CZ" b="1" dirty="0" smtClean="0"/>
              <a:t>Úkol č. 02 </a:t>
            </a:r>
            <a:r>
              <a:rPr lang="cs-CZ" dirty="0" smtClean="0"/>
              <a:t>– </a:t>
            </a:r>
            <a:r>
              <a:rPr lang="cs-CZ" b="1" dirty="0" smtClean="0"/>
              <a:t>Skládačka</a:t>
            </a:r>
            <a:r>
              <a:rPr lang="cs-CZ" dirty="0" smtClean="0"/>
              <a:t> – kopírování a přesun bloku textu</a:t>
            </a:r>
          </a:p>
          <a:p>
            <a:pPr lvl="1"/>
            <a:endParaRPr lang="cs-CZ" dirty="0"/>
          </a:p>
          <a:p>
            <a:pPr lvl="1"/>
            <a:r>
              <a:rPr lang="cs-CZ" b="1" dirty="0"/>
              <a:t>Úkol č. </a:t>
            </a:r>
            <a:r>
              <a:rPr lang="cs-CZ" b="1" dirty="0" smtClean="0"/>
              <a:t>03 </a:t>
            </a:r>
            <a:r>
              <a:rPr lang="cs-CZ" dirty="0"/>
              <a:t>– </a:t>
            </a:r>
            <a:r>
              <a:rPr lang="cs-CZ" b="1" dirty="0"/>
              <a:t>Tabulky </a:t>
            </a:r>
            <a:r>
              <a:rPr lang="cs-CZ" dirty="0"/>
              <a:t>– vytvoření tabulek ve Wordu</a:t>
            </a:r>
          </a:p>
          <a:p>
            <a:pPr lvl="1"/>
            <a:endParaRPr lang="cs-CZ" dirty="0" smtClean="0"/>
          </a:p>
          <a:p>
            <a:pPr lvl="1"/>
            <a:r>
              <a:rPr lang="cs-CZ" b="1" dirty="0" smtClean="0"/>
              <a:t>Úkol č. 04 – Propojení MS WORD a MS EXCEL </a:t>
            </a:r>
            <a:r>
              <a:rPr lang="cs-CZ" dirty="0" smtClean="0"/>
              <a:t>– import tabulek a grafů</a:t>
            </a:r>
            <a:endParaRPr lang="cs-CZ" b="1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Procvičení programů MS OFFICE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8443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r>
              <a:rPr lang="cs-CZ" dirty="0" smtClean="0"/>
              <a:t>Samostatná práce s </a:t>
            </a:r>
            <a:r>
              <a:rPr lang="cs-CZ" dirty="0" err="1" smtClean="0"/>
              <a:t>cvičnýmy</a:t>
            </a:r>
            <a:r>
              <a:rPr lang="cs-CZ" dirty="0" smtClean="0"/>
              <a:t> úkoly:</a:t>
            </a:r>
          </a:p>
          <a:p>
            <a:pPr lvl="1"/>
            <a:r>
              <a:rPr lang="cs-CZ" b="1" dirty="0" smtClean="0"/>
              <a:t>Úkol č. 05 </a:t>
            </a:r>
            <a:r>
              <a:rPr lang="cs-CZ" dirty="0" smtClean="0"/>
              <a:t>– </a:t>
            </a:r>
            <a:r>
              <a:rPr lang="cs-CZ" b="1" dirty="0" smtClean="0"/>
              <a:t>Hlavičkový papír</a:t>
            </a:r>
            <a:r>
              <a:rPr lang="cs-CZ" dirty="0" smtClean="0"/>
              <a:t> – záhlaví, zápatí</a:t>
            </a:r>
          </a:p>
          <a:p>
            <a:pPr marL="393192" lvl="1" indent="0">
              <a:buNone/>
            </a:pPr>
            <a:endParaRPr lang="cs-CZ" dirty="0" smtClean="0"/>
          </a:p>
          <a:p>
            <a:pPr lvl="1"/>
            <a:endParaRPr lang="cs-CZ" dirty="0"/>
          </a:p>
          <a:p>
            <a:pPr lvl="1"/>
            <a:r>
              <a:rPr lang="cs-CZ" b="1" dirty="0" smtClean="0"/>
              <a:t>Úkol č. 06 </a:t>
            </a:r>
            <a:r>
              <a:rPr lang="cs-CZ" dirty="0" smtClean="0"/>
              <a:t>– </a:t>
            </a:r>
            <a:r>
              <a:rPr lang="cs-CZ" b="1" dirty="0" smtClean="0"/>
              <a:t>Tisk štítků </a:t>
            </a:r>
            <a:r>
              <a:rPr lang="cs-CZ" dirty="0" smtClean="0"/>
              <a:t>– vytvoření matrice</a:t>
            </a:r>
          </a:p>
          <a:p>
            <a:pPr lvl="1"/>
            <a:endParaRPr lang="cs-CZ" b="1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Procvičení programů MS OFFICE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6220214"/>
            <a:ext cx="576064" cy="493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68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r>
              <a:rPr lang="cs-CZ" dirty="0" smtClean="0"/>
              <a:t>Samostatná práce s </a:t>
            </a:r>
            <a:r>
              <a:rPr lang="cs-CZ" dirty="0" err="1" smtClean="0"/>
              <a:t>cvičnýmy</a:t>
            </a:r>
            <a:r>
              <a:rPr lang="cs-CZ" dirty="0" smtClean="0"/>
              <a:t> úkoly:</a:t>
            </a:r>
          </a:p>
          <a:p>
            <a:pPr lvl="1"/>
            <a:r>
              <a:rPr lang="cs-CZ" b="1" dirty="0" smtClean="0"/>
              <a:t>Úkol </a:t>
            </a:r>
            <a:r>
              <a:rPr lang="cs-CZ" b="1" dirty="0"/>
              <a:t>č. </a:t>
            </a:r>
            <a:r>
              <a:rPr lang="cs-CZ" b="1" dirty="0" smtClean="0"/>
              <a:t>07 </a:t>
            </a:r>
            <a:r>
              <a:rPr lang="cs-CZ" dirty="0"/>
              <a:t>– </a:t>
            </a:r>
            <a:r>
              <a:rPr lang="cs-CZ" b="1" dirty="0"/>
              <a:t>Pozvánka na akci </a:t>
            </a:r>
            <a:r>
              <a:rPr lang="cs-CZ" dirty="0"/>
              <a:t>– práce s grafikou</a:t>
            </a:r>
          </a:p>
          <a:p>
            <a:pPr marL="393192" lvl="1" indent="0">
              <a:buNone/>
            </a:pPr>
            <a:endParaRPr lang="cs-CZ" b="1" dirty="0" smtClean="0"/>
          </a:p>
          <a:p>
            <a:pPr lvl="1"/>
            <a:r>
              <a:rPr lang="cs-CZ" b="1" dirty="0" smtClean="0"/>
              <a:t>Úkol č. 08 </a:t>
            </a:r>
            <a:r>
              <a:rPr lang="cs-CZ" dirty="0" smtClean="0"/>
              <a:t>– </a:t>
            </a:r>
            <a:r>
              <a:rPr lang="cs-CZ" b="1" dirty="0" smtClean="0"/>
              <a:t>Jídelní lístek </a:t>
            </a:r>
            <a:r>
              <a:rPr lang="cs-CZ" dirty="0" smtClean="0"/>
              <a:t>– vodotisk, tabulátory, vodící znaky</a:t>
            </a:r>
          </a:p>
          <a:p>
            <a:pPr marL="393192" lvl="1" indent="0">
              <a:buNone/>
            </a:pPr>
            <a:endParaRPr lang="cs-CZ" dirty="0" smtClean="0"/>
          </a:p>
          <a:p>
            <a:pPr lvl="1"/>
            <a:r>
              <a:rPr lang="cs-CZ" b="1" dirty="0" smtClean="0"/>
              <a:t>Úkol č. 09 </a:t>
            </a:r>
            <a:r>
              <a:rPr lang="cs-CZ" dirty="0" smtClean="0"/>
              <a:t>– </a:t>
            </a:r>
            <a:r>
              <a:rPr lang="cs-CZ" b="1" dirty="0" smtClean="0"/>
              <a:t>Noviny </a:t>
            </a:r>
            <a:r>
              <a:rPr lang="cs-CZ" dirty="0" smtClean="0"/>
              <a:t>– sloupce, textové pole, </a:t>
            </a:r>
            <a:r>
              <a:rPr lang="cs-CZ" dirty="0" err="1" smtClean="0"/>
              <a:t>obtekání</a:t>
            </a:r>
            <a:r>
              <a:rPr lang="cs-CZ" dirty="0" smtClean="0"/>
              <a:t> grafiky textem</a:t>
            </a:r>
          </a:p>
          <a:p>
            <a:pPr lvl="1"/>
            <a:endParaRPr lang="cs-CZ" b="1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Procvičení programů MS OFFICE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6220214"/>
            <a:ext cx="576064" cy="493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88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Dotazy ?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Ing. Jaroslav Parma</a:t>
            </a:r>
          </a:p>
          <a:p>
            <a:r>
              <a:rPr lang="cs-CZ" dirty="0" smtClean="0"/>
              <a:t>Parma.mu@</a:t>
            </a:r>
            <a:r>
              <a:rPr lang="cs-CZ" dirty="0" err="1" smtClean="0"/>
              <a:t>boskovice.cz</a:t>
            </a: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6220214"/>
            <a:ext cx="576064" cy="4937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1313</TotalTime>
  <Words>308</Words>
  <Application>Microsoft Office PowerPoint</Application>
  <PresentationFormat>Předvádění na obrazovce (4:3)</PresentationFormat>
  <Paragraphs>76</Paragraphs>
  <Slides>8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Concourse</vt:lpstr>
      <vt:lpstr>MS Office 2010 aktualizační kurz</vt:lpstr>
      <vt:lpstr>Obsah školení</vt:lpstr>
      <vt:lpstr>MS OFFICE 2010</vt:lpstr>
      <vt:lpstr>Procvičení programů MS OFFICE</vt:lpstr>
      <vt:lpstr>Procvičení programů MS OFFICE</vt:lpstr>
      <vt:lpstr>Procvičení programů MS OFFICE</vt:lpstr>
      <vt:lpstr>Procvičení programů MS OFFICE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 Office Word 2007</dc:title>
  <dc:creator>hanz</dc:creator>
  <cp:lastModifiedBy>Ing. Jaroslav Parma</cp:lastModifiedBy>
  <cp:revision>105</cp:revision>
  <cp:lastPrinted>2012-09-04T13:51:52Z</cp:lastPrinted>
  <dcterms:created xsi:type="dcterms:W3CDTF">2010-02-02T20:08:29Z</dcterms:created>
  <dcterms:modified xsi:type="dcterms:W3CDTF">2012-09-05T14:25:57Z</dcterms:modified>
</cp:coreProperties>
</file>