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5"/>
  </p:notesMasterIdLst>
  <p:sldIdLst>
    <p:sldId id="322" r:id="rId2"/>
    <p:sldId id="323" r:id="rId3"/>
    <p:sldId id="325" r:id="rId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A828"/>
    <a:srgbClr val="6FE34F"/>
    <a:srgbClr val="67E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78" autoAdjust="0"/>
    <p:restoredTop sz="68293" autoAdjust="0"/>
  </p:normalViewPr>
  <p:slideViewPr>
    <p:cSldViewPr>
      <p:cViewPr>
        <p:scale>
          <a:sx n="75" d="100"/>
          <a:sy n="75" d="100"/>
        </p:scale>
        <p:origin x="-1304" y="11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58"/>
    </p:cViewPr>
  </p:sorterViewPr>
  <p:notesViewPr>
    <p:cSldViewPr>
      <p:cViewPr varScale="1">
        <p:scale>
          <a:sx n="48" d="100"/>
          <a:sy n="48" d="100"/>
        </p:scale>
        <p:origin x="-2764" y="-84"/>
      </p:cViewPr>
      <p:guideLst>
        <p:guide orient="horz" pos="3126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CB6C2-F74F-4C95-957C-1027E4486B13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1B42F-2114-4995-A8DA-ED89A25493B7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1547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0297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9224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7517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E7AA627-03EF-4388-8B5F-D0E892796FAA}" type="datetimeFigureOut">
              <a:rPr lang="cs-CZ" smtClean="0"/>
              <a:pPr/>
              <a:t>8.10.2012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"/>
          <p:cNvSpPr txBox="1">
            <a:spLocks/>
          </p:cNvSpPr>
          <p:nvPr/>
        </p:nvSpPr>
        <p:spPr>
          <a:xfrm>
            <a:off x="431255" y="1981200"/>
            <a:ext cx="8352928" cy="1082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MS Office Excel </a:t>
            </a:r>
            <a:r>
              <a:rPr kumimoji="0" lang="cs-CZ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2007 - prakticky</a:t>
            </a:r>
            <a:endParaRPr kumimoji="0" lang="cs-CZ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857224" y="6072206"/>
            <a:ext cx="7772400" cy="1199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Ing. Jaroslav Parma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4" name="Obrázek 1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643998" cy="89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5857892"/>
            <a:ext cx="964758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92500"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800" dirty="0" smtClean="0"/>
              <a:t>Praktické </a:t>
            </a:r>
            <a:r>
              <a:rPr lang="cs-CZ" sz="2800" dirty="0" smtClean="0"/>
              <a:t>procvičení dle úkolů č. 1 - 7:</a:t>
            </a:r>
            <a:endParaRPr lang="cs-CZ" sz="2800" dirty="0" smtClean="0"/>
          </a:p>
          <a:p>
            <a:pPr marL="598932" lvl="1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400" b="1" dirty="0" smtClean="0"/>
              <a:t>Relativní a absolutní adresy</a:t>
            </a:r>
          </a:p>
          <a:p>
            <a:pPr marL="598932" lvl="1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400" b="1" dirty="0" smtClean="0"/>
              <a:t>Výpočet průměru</a:t>
            </a:r>
          </a:p>
          <a:p>
            <a:pPr marL="598932" lvl="1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400" b="1" dirty="0" smtClean="0"/>
              <a:t>Převod t</a:t>
            </a:r>
            <a:r>
              <a:rPr lang="cs-CZ" sz="2400" b="1" dirty="0" smtClean="0"/>
              <a:t>extu do sloupců</a:t>
            </a:r>
          </a:p>
          <a:p>
            <a:pPr marL="598932" lvl="1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400" b="1" dirty="0" smtClean="0"/>
              <a:t>Formáty vzorců</a:t>
            </a:r>
          </a:p>
          <a:p>
            <a:pPr marL="598932" lvl="1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400" b="1" dirty="0" smtClean="0"/>
              <a:t>Filtrování dat</a:t>
            </a:r>
          </a:p>
          <a:p>
            <a:pPr marL="598932" lvl="1" indent="-342900">
              <a:lnSpc>
                <a:spcPct val="150000"/>
              </a:lnSpc>
              <a:buFont typeface="Wingdings" pitchFamily="2" charset="2"/>
              <a:buChar char="Ø"/>
            </a:pPr>
            <a:endParaRPr lang="cs-CZ" sz="2400" b="1" dirty="0"/>
          </a:p>
          <a:p>
            <a:pPr marL="598932" lvl="1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400" b="1" dirty="0" smtClean="0"/>
              <a:t>Samostatné vypracování závěrečného úkolu</a:t>
            </a:r>
            <a:endParaRPr lang="cs-CZ" sz="2400" b="1" dirty="0" smtClean="0"/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MS Excel </a:t>
            </a:r>
            <a:r>
              <a:rPr lang="cs-CZ" sz="3600" dirty="0" smtClean="0"/>
              <a:t>– praktická část pro pokročilé</a:t>
            </a:r>
            <a:endParaRPr lang="cs-CZ" sz="3600" dirty="0"/>
          </a:p>
        </p:txBody>
      </p:sp>
      <p:pic>
        <p:nvPicPr>
          <p:cNvPr id="4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5857892"/>
            <a:ext cx="964758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Dotazy 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Ing. Jaroslav Parma</a:t>
            </a:r>
          </a:p>
          <a:p>
            <a:r>
              <a:rPr lang="cs-CZ" dirty="0" smtClean="0"/>
              <a:t>parma@boskovice.cz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Děkuji za pozornost</a:t>
            </a:r>
            <a:endParaRPr lang="cs-CZ" sz="3600" dirty="0"/>
          </a:p>
        </p:txBody>
      </p:sp>
      <p:pic>
        <p:nvPicPr>
          <p:cNvPr id="4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5857892"/>
            <a:ext cx="964758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13827</TotalTime>
  <Words>58</Words>
  <Application>Microsoft Office PowerPoint</Application>
  <PresentationFormat>Předvádění na obrazovce (4:3)</PresentationFormat>
  <Paragraphs>21</Paragraphs>
  <Slides>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Shluk</vt:lpstr>
      <vt:lpstr>Prezentace aplikace PowerPoint</vt:lpstr>
      <vt:lpstr>MS Excel – praktická část pro pokročilé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 2007</dc:title>
  <dc:creator>Joe Pesci</dc:creator>
  <cp:lastModifiedBy>Jaroslav Parma</cp:lastModifiedBy>
  <cp:revision>1086</cp:revision>
  <cp:lastPrinted>2011-01-05T06:33:15Z</cp:lastPrinted>
  <dcterms:created xsi:type="dcterms:W3CDTF">2009-04-05T10:53:40Z</dcterms:created>
  <dcterms:modified xsi:type="dcterms:W3CDTF">2012-10-08T16:54:48Z</dcterms:modified>
</cp:coreProperties>
</file>