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C225E-5696-44ED-8151-9EB10CB7A528}" type="datetimeFigureOut">
              <a:rPr lang="cs-CZ" smtClean="0"/>
              <a:pPr/>
              <a:t>1.9.2010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2D854-CD45-40DC-9F12-1D1E309C968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5286412"/>
          </a:xfrm>
        </p:spPr>
        <p:txBody>
          <a:bodyPr/>
          <a:lstStyle/>
          <a:p>
            <a:r>
              <a:rPr lang="cs-CZ" dirty="0" smtClean="0"/>
              <a:t>Vzdělávání v </a:t>
            </a:r>
            <a:r>
              <a:rPr lang="cs-CZ" dirty="0" err="1" smtClean="0"/>
              <a:t>eGon</a:t>
            </a:r>
            <a:r>
              <a:rPr lang="cs-CZ" dirty="0" smtClean="0"/>
              <a:t> Centru ORP Boskovice 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14290"/>
            <a:ext cx="4385972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5286412"/>
          </a:xfrm>
        </p:spPr>
        <p:txBody>
          <a:bodyPr/>
          <a:lstStyle/>
          <a:p>
            <a:r>
              <a:rPr lang="cs-CZ" dirty="0" smtClean="0"/>
              <a:t>Plán školení: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2800" dirty="0">
                <a:latin typeface="+mn-lt"/>
              </a:rPr>
              <a:t/>
            </a:r>
            <a:br>
              <a:rPr lang="cs-CZ" sz="2800" dirty="0">
                <a:latin typeface="+mn-lt"/>
              </a:rPr>
            </a:br>
            <a:r>
              <a:rPr lang="cs-CZ" sz="2800" dirty="0" smtClean="0">
                <a:latin typeface="+mn-lt"/>
              </a:rPr>
              <a:t>1. Úvodní informace</a:t>
            </a:r>
            <a:br>
              <a:rPr lang="cs-CZ" sz="2800" dirty="0" smtClean="0">
                <a:latin typeface="+mn-lt"/>
              </a:rPr>
            </a:br>
            <a:r>
              <a:rPr lang="cs-CZ" sz="2800" dirty="0" smtClean="0">
                <a:latin typeface="+mn-lt"/>
              </a:rPr>
              <a:t>2. Obecné základy s portálem </a:t>
            </a:r>
            <a:r>
              <a:rPr lang="cs-CZ" sz="2800" dirty="0" err="1" smtClean="0">
                <a:latin typeface="+mn-lt"/>
              </a:rPr>
              <a:t>CzechPOINT</a:t>
            </a:r>
            <a:r>
              <a:rPr lang="cs-CZ" sz="2800" dirty="0" smtClean="0">
                <a:latin typeface="+mn-lt"/>
              </a:rPr>
              <a:t/>
            </a:r>
            <a:br>
              <a:rPr lang="cs-CZ" sz="2800" dirty="0" smtClean="0">
                <a:latin typeface="+mn-lt"/>
              </a:rPr>
            </a:br>
            <a:r>
              <a:rPr lang="cs-CZ" sz="2800" dirty="0" smtClean="0">
                <a:latin typeface="+mn-lt"/>
              </a:rPr>
              <a:t>3. Katastr nemovitostí</a:t>
            </a:r>
            <a:br>
              <a:rPr lang="cs-CZ" sz="2800" dirty="0" smtClean="0">
                <a:latin typeface="+mn-lt"/>
              </a:rPr>
            </a:br>
            <a:r>
              <a:rPr lang="cs-CZ" sz="2800" dirty="0" smtClean="0">
                <a:latin typeface="+mn-lt"/>
              </a:rPr>
              <a:t>4. Živnostenský rejstřík</a:t>
            </a:r>
            <a:br>
              <a:rPr lang="cs-CZ" sz="2800" dirty="0" smtClean="0">
                <a:latin typeface="+mn-lt"/>
              </a:rPr>
            </a:br>
            <a:r>
              <a:rPr lang="cs-CZ" sz="2800" dirty="0" smtClean="0">
                <a:latin typeface="+mn-lt"/>
              </a:rPr>
              <a:t>5. Závěrečná rekapitulace + test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14290"/>
            <a:ext cx="4385972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14290"/>
            <a:ext cx="4385972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642910" y="857232"/>
            <a:ext cx="7772400" cy="5286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742950" lvl="0" indent="-742950" algn="ctr">
              <a:spcBef>
                <a:spcPct val="0"/>
              </a:spcBef>
              <a:buFontTx/>
              <a:buAutoNum type="arabicPeriod"/>
            </a:pP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Úvodní informace</a:t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- na školení</a:t>
            </a:r>
            <a:r>
              <a:rPr kumimoji="0" lang="cs-CZ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získána dotace z EU</a:t>
            </a:r>
            <a:br>
              <a:rPr kumimoji="0" lang="cs-CZ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lang="cs-CZ" sz="2800" dirty="0"/>
              <a:t> - </a:t>
            </a:r>
            <a:r>
              <a:rPr lang="cs-CZ" sz="2800" dirty="0" smtClean="0"/>
              <a:t>školením projdou všichni</a:t>
            </a:r>
            <a:br>
              <a:rPr lang="cs-CZ" sz="2800" dirty="0" smtClean="0"/>
            </a:br>
            <a:r>
              <a:rPr lang="cs-CZ" sz="2800" dirty="0" smtClean="0"/>
              <a:t>- započítává se do vzdělávání úředníků</a:t>
            </a:r>
            <a:br>
              <a:rPr lang="cs-CZ" sz="2800" dirty="0" smtClean="0"/>
            </a:br>
            <a:r>
              <a:rPr lang="cs-CZ" sz="2800" dirty="0" smtClean="0"/>
              <a:t> - cílem je zvýšit efektivitu práce s PC</a:t>
            </a:r>
            <a:endParaRPr lang="cs-CZ" sz="2800" dirty="0">
              <a:latin typeface="+mj-lt"/>
              <a:ea typeface="+mj-ea"/>
              <a:cs typeface="+mj-cs"/>
            </a:endParaRPr>
          </a:p>
          <a:p>
            <a:pPr marL="742950" marR="0" lvl="0" indent="-74295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14290"/>
            <a:ext cx="4385972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642910" y="857232"/>
            <a:ext cx="7772400" cy="5286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400" dirty="0">
                <a:latin typeface="+mj-lt"/>
                <a:ea typeface="+mj-ea"/>
                <a:cs typeface="+mj-cs"/>
              </a:rPr>
              <a:t>2</a:t>
            </a: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Obecné základy s portálem </a:t>
            </a:r>
            <a:r>
              <a:rPr kumimoji="0" lang="cs-CZ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CzechPOINT</a:t>
            </a: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- politika </a:t>
            </a:r>
            <a:r>
              <a:rPr kumimoji="0" lang="cs-CZ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zabezpečení počítače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800" dirty="0" smtClean="0">
                <a:ea typeface="+mj-ea"/>
                <a:cs typeface="+mj-cs"/>
              </a:rPr>
              <a:t> využívání přidělených prostředků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 umístění dokumentů, zálohování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informace k tiskovým službám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14290"/>
            <a:ext cx="4385972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642910" y="857232"/>
            <a:ext cx="7772400" cy="5286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400" noProof="0" dirty="0" smtClean="0">
                <a:latin typeface="+mj-lt"/>
                <a:ea typeface="+mj-ea"/>
                <a:cs typeface="+mj-cs"/>
              </a:rPr>
              <a:t>3</a:t>
            </a: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Katastr nemovitostí</a:t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14290"/>
            <a:ext cx="4385972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642910" y="857232"/>
            <a:ext cx="7772400" cy="5286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400" dirty="0">
                <a:latin typeface="+mj-lt"/>
                <a:ea typeface="+mj-ea"/>
                <a:cs typeface="+mj-cs"/>
              </a:rPr>
              <a:t>4</a:t>
            </a: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Živnostenský rejstřík</a:t>
            </a:r>
            <a:endParaRPr lang="cs-CZ" sz="2800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14290"/>
            <a:ext cx="4385972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642910" y="857232"/>
            <a:ext cx="7772400" cy="5286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400" noProof="0" dirty="0">
                <a:latin typeface="+mj-lt"/>
                <a:ea typeface="+mj-ea"/>
                <a:cs typeface="+mj-cs"/>
              </a:rPr>
              <a:t>5</a:t>
            </a: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Závěrečná rekapitulace</a:t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-</a:t>
            </a:r>
            <a:r>
              <a:rPr lang="cs-CZ" sz="2800" dirty="0" smtClean="0">
                <a:ea typeface="+mj-ea"/>
                <a:cs typeface="+mj-cs"/>
              </a:rPr>
              <a:t> 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dotazy ???</a:t>
            </a:r>
            <a:endParaRPr kumimoji="0" lang="cs-CZ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  <a:buFontTx/>
              <a:buChar char="-"/>
            </a:pPr>
            <a:r>
              <a:rPr lang="cs-CZ" sz="2800" dirty="0" smtClean="0">
                <a:ea typeface="+mj-ea"/>
                <a:cs typeface="+mj-cs"/>
              </a:rPr>
              <a:t> </a:t>
            </a:r>
            <a:r>
              <a:rPr lang="cs-CZ" sz="2800" dirty="0" smtClean="0"/>
              <a:t>připomínky ???</a:t>
            </a:r>
            <a:endParaRPr lang="cs-CZ" sz="2800" dirty="0" smtClean="0"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14290"/>
            <a:ext cx="4385972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642910" y="857232"/>
            <a:ext cx="7772400" cy="5286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400" dirty="0" smtClean="0">
                <a:latin typeface="+mj-lt"/>
                <a:ea typeface="+mj-ea"/>
                <a:cs typeface="+mj-cs"/>
              </a:rPr>
              <a:t>Děkuji za pozornost</a:t>
            </a: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2800" dirty="0"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Pavel Ševčík</a:t>
            </a:r>
            <a:b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informatik</a:t>
            </a:r>
            <a:r>
              <a:rPr lang="cs-CZ" sz="2800" dirty="0" smtClean="0">
                <a:ea typeface="+mj-ea"/>
                <a:cs typeface="+mj-cs"/>
              </a:rPr>
              <a:t> </a:t>
            </a:r>
            <a:r>
              <a:rPr lang="cs-CZ" sz="2800" dirty="0" err="1" smtClean="0">
                <a:ea typeface="+mj-ea"/>
                <a:cs typeface="+mj-cs"/>
              </a:rPr>
              <a:t>MěÚ</a:t>
            </a:r>
            <a:r>
              <a:rPr lang="cs-CZ" sz="2800" dirty="0" smtClean="0">
                <a:ea typeface="+mj-ea"/>
                <a:cs typeface="+mj-cs"/>
              </a:rPr>
              <a:t> Boskovice</a:t>
            </a:r>
            <a:br>
              <a:rPr lang="cs-CZ" sz="2800" dirty="0" smtClean="0">
                <a:ea typeface="+mj-ea"/>
                <a:cs typeface="+mj-cs"/>
              </a:rPr>
            </a:br>
            <a:r>
              <a:rPr lang="cs-CZ" sz="2800" dirty="0" err="1" smtClean="0">
                <a:ea typeface="+mj-ea"/>
                <a:cs typeface="+mj-cs"/>
              </a:rPr>
              <a:t>sevcik</a:t>
            </a:r>
            <a:r>
              <a:rPr lang="cs-CZ" sz="2800" dirty="0" smtClean="0">
                <a:ea typeface="+mj-ea"/>
                <a:cs typeface="+mj-cs"/>
              </a:rPr>
              <a:t>@</a:t>
            </a:r>
            <a:r>
              <a:rPr lang="cs-CZ" sz="2800" dirty="0" err="1" smtClean="0">
                <a:ea typeface="+mj-ea"/>
                <a:cs typeface="+mj-cs"/>
              </a:rPr>
              <a:t>boskovice.cz</a:t>
            </a:r>
            <a:r>
              <a:rPr lang="cs-CZ" sz="2800" dirty="0" smtClean="0">
                <a:ea typeface="+mj-ea"/>
                <a:cs typeface="+mj-cs"/>
              </a:rPr>
              <a:t/>
            </a:r>
            <a:br>
              <a:rPr lang="cs-CZ" sz="2800" dirty="0" smtClean="0">
                <a:ea typeface="+mj-ea"/>
                <a:cs typeface="+mj-cs"/>
              </a:rPr>
            </a:br>
            <a:endParaRPr lang="cs-CZ" sz="2800" dirty="0" smtClean="0"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33</Words>
  <Application>Microsoft Office PowerPoint</Application>
  <PresentationFormat>Předvádění na obrazovce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Vzdělávání v eGon Centru ORP Boskovice </vt:lpstr>
      <vt:lpstr>Plán školení:   1. Úvodní informace 2. Obecné základy s portálem CzechPOINT 3. Katastr nemovitostí 4. Živnostenský rejstřík 5. Závěrečná rekapitulace + test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Plán 1. dne školení:   1. Úvodní test PC znalostí 2. Základní předpoklady práce s PC na MěÚ 3. Práce se složkami, soubory, zástupci 4. Práce s internetem 5. Práce s emailem (MS Outlook) 6. Závěrečná rekapitulace + test</dc:title>
  <dc:creator>sevcik</dc:creator>
  <cp:lastModifiedBy>sevcik</cp:lastModifiedBy>
  <cp:revision>10</cp:revision>
  <dcterms:created xsi:type="dcterms:W3CDTF">2010-01-31T14:18:53Z</dcterms:created>
  <dcterms:modified xsi:type="dcterms:W3CDTF">2010-09-01T13:16:45Z</dcterms:modified>
</cp:coreProperties>
</file>