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97" r:id="rId4"/>
    <p:sldId id="299" r:id="rId5"/>
    <p:sldId id="29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15" autoAdjust="0"/>
  </p:normalViewPr>
  <p:slideViewPr>
    <p:cSldViewPr>
      <p:cViewPr varScale="1">
        <p:scale>
          <a:sx n="117" d="100"/>
          <a:sy n="117" d="100"/>
        </p:scale>
        <p:origin x="-1781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70C99-B20F-4870-897F-EDCEBD8CC33E}" type="datetimeFigureOut">
              <a:rPr lang="cs-CZ" smtClean="0"/>
              <a:pPr/>
              <a:t>8.10.2012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BF54B-1620-417E-9FBE-C49256A0E7D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56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F279F-C53F-4B63-8AE3-293356FBB93B}" type="datetime1">
              <a:rPr lang="en-US" smtClean="0"/>
              <a:pPr/>
              <a:t>10/8/2012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EDEC-AB9F-4C81-901A-CDA38BE20575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9763C-46C6-4668-A273-A3BE0E1AD808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157A-F965-4B39-933D-C2D19ADBC1B5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840-D71B-442C-822D-8546308BA724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CB584-E036-4BE4-930B-E034936158C4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6DCA-8863-4216-BB82-E421ACF3B7D5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CD81-40E0-42AA-8E77-F1C56368ECA6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1FB09-3CBE-4302-9D8A-CC2794B8CCBA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4B36-C2B7-473E-947A-FD508E9537A4}" type="datetime1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E38-46F0-4D1F-9D22-D2E891B0BCBB}" type="datetime1">
              <a:rPr lang="en-US" smtClean="0"/>
              <a:pPr/>
              <a:t>10/8/2012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20A4-8858-422B-9C83-5A9A74118B6E}" type="datetime1">
              <a:rPr lang="en-US" smtClean="0"/>
              <a:pPr/>
              <a:t>10/8/2012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tsignum.cz/index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keepass.info/screenshots.html" TargetMode="External"/><Relationship Id="rId4" Type="http://schemas.openxmlformats.org/officeDocument/2006/relationships/hyperlink" Target="http://cs.wikipedia.org/wiki/Bezpe%C4%8Dn%C3%A9_heslo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829761"/>
          </a:xfrm>
        </p:spPr>
        <p:txBody>
          <a:bodyPr/>
          <a:lstStyle/>
          <a:p>
            <a:pPr algn="ctr"/>
            <a:r>
              <a:rPr lang="cs-CZ" sz="4000" dirty="0" smtClean="0"/>
              <a:t>Vzdělávání</a:t>
            </a:r>
            <a:r>
              <a:rPr lang="cs-CZ" dirty="0" smtClean="0"/>
              <a:t> v </a:t>
            </a:r>
            <a:r>
              <a:rPr lang="cs-CZ" dirty="0" err="1" smtClean="0"/>
              <a:t>eGonCentru</a:t>
            </a:r>
            <a:r>
              <a:rPr lang="cs-CZ" dirty="0" smtClean="0"/>
              <a:t> ORP Boskovice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772400" cy="1199704"/>
          </a:xfrm>
        </p:spPr>
        <p:txBody>
          <a:bodyPr>
            <a:normAutofit fontScale="92500"/>
          </a:bodyPr>
          <a:lstStyle/>
          <a:p>
            <a:pPr algn="ctr"/>
            <a:endParaRPr lang="cs-CZ" dirty="0" smtClean="0"/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Administrativní bezpečnost a certifikační politika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5888696" cy="62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S:\skoleni\5_Školící materiály\Ševčík Pavel\urad_Administrativni_bezpecnost-nemám\tok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112" y="3861048"/>
            <a:ext cx="2592288" cy="169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:\skoleni\5_Školící materiály\Ševčík Pavel\urad_Administrativni_bezpecnost-nemám\flas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6"/>
            <a:ext cx="1991921" cy="2805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:\skoleni\5_Školící materiály\Ševčík Pavel\urad_Administrativni_bezpecnost-nemám\ctecka_otisk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61048"/>
            <a:ext cx="1351816" cy="123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:\skoleni\5_Školící materiály\Ševčík Pavel\urad_Administrativni_bezpecnost-nemám\ctecka_otisku-noteboo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740201"/>
            <a:ext cx="1667202" cy="796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:\skoleni\5_Školící materiály\Ševčík Pavel\urad_Administrativni_bezpecnost-nemám\cipova_karta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13176"/>
            <a:ext cx="1850063" cy="139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:\skoleni\5_Školící materiály\Ševčík Pavel\urad_Administrativni_bezpecnost-nemám\listecek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16832"/>
            <a:ext cx="1428639" cy="134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792088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/>
              <a:t>Plán </a:t>
            </a:r>
            <a:r>
              <a:rPr lang="cs-CZ" sz="4000" dirty="0" smtClean="0"/>
              <a:t>školení</a:t>
            </a:r>
            <a:r>
              <a:rPr lang="cs-CZ" sz="4000" dirty="0" smtClean="0"/>
              <a:t>: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772400" cy="3312368"/>
          </a:xfrm>
        </p:spPr>
        <p:txBody>
          <a:bodyPr>
            <a:normAutofit lnSpcReduction="10000"/>
          </a:bodyPr>
          <a:lstStyle/>
          <a:p>
            <a:pPr algn="l"/>
            <a:endParaRPr lang="cs-CZ" dirty="0" smtClean="0"/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1. Úvodní </a:t>
            </a:r>
            <a:r>
              <a:rPr lang="cs-CZ" sz="2400" dirty="0" smtClean="0">
                <a:solidFill>
                  <a:schemeClr val="tx1"/>
                </a:solidFill>
              </a:rPr>
              <a:t>informace</a:t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2. </a:t>
            </a:r>
            <a:r>
              <a:rPr lang="cs-CZ" sz="2400" dirty="0" smtClean="0">
                <a:solidFill>
                  <a:schemeClr val="tx1"/>
                </a:solidFill>
              </a:rPr>
              <a:t>Certifikáty</a:t>
            </a:r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3</a:t>
            </a:r>
            <a:r>
              <a:rPr lang="cs-CZ" sz="2400" dirty="0" smtClean="0">
                <a:solidFill>
                  <a:schemeClr val="tx1"/>
                </a:solidFill>
              </a:rPr>
              <a:t>. </a:t>
            </a:r>
            <a:r>
              <a:rPr lang="cs-CZ" sz="2400" dirty="0" smtClean="0">
                <a:solidFill>
                  <a:schemeClr val="tx1"/>
                </a:solidFill>
              </a:rPr>
              <a:t>Administrace Czech POINT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4. </a:t>
            </a:r>
            <a:r>
              <a:rPr lang="cs-CZ" sz="2400" dirty="0" smtClean="0">
                <a:solidFill>
                  <a:schemeClr val="tx1"/>
                </a:solidFill>
              </a:rPr>
              <a:t>Administrativní bezpečnost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5. </a:t>
            </a:r>
            <a:r>
              <a:rPr lang="cs-CZ" sz="2400" dirty="0" smtClean="0">
                <a:solidFill>
                  <a:schemeClr val="tx1"/>
                </a:solidFill>
              </a:rPr>
              <a:t>Souhrn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6. </a:t>
            </a:r>
            <a:r>
              <a:rPr lang="cs-CZ" sz="2400" dirty="0" smtClean="0">
                <a:solidFill>
                  <a:schemeClr val="tx1"/>
                </a:solidFill>
              </a:rPr>
              <a:t>Praktická část</a:t>
            </a:r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7. Dotazy</a:t>
            </a:r>
            <a:endParaRPr lang="cs-CZ" sz="2400" dirty="0" smtClean="0">
              <a:solidFill>
                <a:schemeClr val="tx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5888696" cy="62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368152"/>
          </a:xfrm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Práce s LMS </a:t>
            </a:r>
            <a:r>
              <a:rPr lang="cs-CZ" sz="4000" dirty="0" err="1" smtClean="0">
                <a:solidFill>
                  <a:schemeClr val="tx1"/>
                </a:solidFill>
              </a:rPr>
              <a:t>Elev</a:t>
            </a:r>
            <a:endParaRPr lang="cs-CZ" sz="40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5888696" cy="62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368152"/>
          </a:xfrm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Odkazy:</a:t>
            </a:r>
            <a:endParaRPr lang="cs-CZ" sz="40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5888696" cy="62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971600" y="4581128"/>
            <a:ext cx="62646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u="sng" dirty="0">
                <a:hlinkClick r:id="rId3"/>
              </a:rPr>
              <a:t>http://www.postsignum.cz/index.php</a:t>
            </a:r>
            <a:endParaRPr lang="cs-CZ" dirty="0"/>
          </a:p>
          <a:p>
            <a:r>
              <a:rPr lang="cs-CZ" u="sng" dirty="0">
                <a:hlinkClick r:id="rId4"/>
              </a:rPr>
              <a:t>http://cs.wikipedia.org/wiki/Bezpe%C4%8Dn%C3%A9_heslo</a:t>
            </a:r>
            <a:endParaRPr lang="cs-CZ" dirty="0"/>
          </a:p>
          <a:p>
            <a:r>
              <a:rPr lang="cs-CZ" u="sng" dirty="0">
                <a:hlinkClick r:id="rId5"/>
              </a:rPr>
              <a:t>http://keepass.info/screenshots.html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73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368152"/>
          </a:xfrm>
        </p:spPr>
        <p:txBody>
          <a:bodyPr>
            <a:normAutofit/>
          </a:bodyPr>
          <a:lstStyle/>
          <a:p>
            <a:r>
              <a:rPr lang="cs-CZ" sz="4000" dirty="0" smtClean="0"/>
              <a:t>Děkuji za pozornost</a:t>
            </a:r>
            <a:endParaRPr lang="cs-CZ" sz="40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5888696" cy="622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35</Words>
  <Application>Microsoft Office PowerPoint</Application>
  <PresentationFormat>Předvádění na obrazovce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Vzdělávání v eGonCentru ORP Boskovice</vt:lpstr>
      <vt:lpstr>Plán školení:</vt:lpstr>
      <vt:lpstr>Práce s LMS Elev</vt:lpstr>
      <vt:lpstr>Odkazy:</vt:lpstr>
      <vt:lpstr>Děkuji za pozornost</vt:lpstr>
    </vt:vector>
  </TitlesOfParts>
  <Company>Město Boskovice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v eGonCentru ORP Boskovice</dc:title>
  <dc:creator>sevcik</dc:creator>
  <cp:lastModifiedBy>Pavel Ševčík</cp:lastModifiedBy>
  <cp:revision>14</cp:revision>
  <dcterms:created xsi:type="dcterms:W3CDTF">2011-01-02T08:57:34Z</dcterms:created>
  <dcterms:modified xsi:type="dcterms:W3CDTF">2012-10-08T11:36:26Z</dcterms:modified>
</cp:coreProperties>
</file>